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2.xml" ContentType="application/vnd.openxmlformats-officedocument.theme+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3.xml" ContentType="application/vnd.openxmlformats-officedocument.theme+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theme/theme4.xml" ContentType="application/vnd.openxmlformats-officedocument.theme+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theme/theme5.xml" ContentType="application/vnd.openxmlformats-officedocument.theme+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858" r:id="rId1"/>
    <p:sldMasterId id="2147483891" r:id="rId2"/>
    <p:sldMasterId id="2147483924" r:id="rId3"/>
    <p:sldMasterId id="2147483989" r:id="rId4"/>
    <p:sldMasterId id="2147484036" r:id="rId5"/>
    <p:sldMasterId id="2147484081" r:id="rId6"/>
  </p:sldMasterIdLst>
  <p:notesMasterIdLst>
    <p:notesMasterId r:id="rId17"/>
  </p:notesMasterIdLst>
  <p:handoutMasterIdLst>
    <p:handoutMasterId r:id="rId18"/>
  </p:handoutMasterIdLst>
  <p:sldIdLst>
    <p:sldId id="2146846746" r:id="rId7"/>
    <p:sldId id="2146846754" r:id="rId8"/>
    <p:sldId id="2146846750" r:id="rId9"/>
    <p:sldId id="276" r:id="rId10"/>
    <p:sldId id="2146846753" r:id="rId11"/>
    <p:sldId id="2146846752" r:id="rId12"/>
    <p:sldId id="2142532666" r:id="rId13"/>
    <p:sldId id="2142532550" r:id="rId14"/>
    <p:sldId id="2146846866" r:id="rId15"/>
    <p:sldId id="2146846862" r:id="rId16"/>
  </p:sldIdLst>
  <p:sldSz cx="18288000" cy="10296525"/>
  <p:notesSz cx="6858000" cy="9144000"/>
  <p:defaultTextStyle>
    <a:defPPr>
      <a:defRPr lang="en-US"/>
    </a:defPPr>
    <a:lvl1pPr marL="0" algn="l" defTabSz="1372378" rtl="0" eaLnBrk="1" latinLnBrk="0" hangingPunct="1">
      <a:defRPr sz="2701" kern="1200">
        <a:solidFill>
          <a:schemeClr val="tx1"/>
        </a:solidFill>
        <a:latin typeface="+mn-lt"/>
        <a:ea typeface="+mn-ea"/>
        <a:cs typeface="+mn-cs"/>
      </a:defRPr>
    </a:lvl1pPr>
    <a:lvl2pPr marL="686188" algn="l" defTabSz="1372378" rtl="0" eaLnBrk="1" latinLnBrk="0" hangingPunct="1">
      <a:defRPr sz="2701" kern="1200">
        <a:solidFill>
          <a:schemeClr val="tx1"/>
        </a:solidFill>
        <a:latin typeface="+mn-lt"/>
        <a:ea typeface="+mn-ea"/>
        <a:cs typeface="+mn-cs"/>
      </a:defRPr>
    </a:lvl2pPr>
    <a:lvl3pPr marL="1372378" algn="l" defTabSz="1372378" rtl="0" eaLnBrk="1" latinLnBrk="0" hangingPunct="1">
      <a:defRPr sz="2701" kern="1200">
        <a:solidFill>
          <a:schemeClr val="tx1"/>
        </a:solidFill>
        <a:latin typeface="+mn-lt"/>
        <a:ea typeface="+mn-ea"/>
        <a:cs typeface="+mn-cs"/>
      </a:defRPr>
    </a:lvl3pPr>
    <a:lvl4pPr marL="2058565" algn="l" defTabSz="1372378" rtl="0" eaLnBrk="1" latinLnBrk="0" hangingPunct="1">
      <a:defRPr sz="2701" kern="1200">
        <a:solidFill>
          <a:schemeClr val="tx1"/>
        </a:solidFill>
        <a:latin typeface="+mn-lt"/>
        <a:ea typeface="+mn-ea"/>
        <a:cs typeface="+mn-cs"/>
      </a:defRPr>
    </a:lvl4pPr>
    <a:lvl5pPr marL="2744755" algn="l" defTabSz="1372378" rtl="0" eaLnBrk="1" latinLnBrk="0" hangingPunct="1">
      <a:defRPr sz="2701" kern="1200">
        <a:solidFill>
          <a:schemeClr val="tx1"/>
        </a:solidFill>
        <a:latin typeface="+mn-lt"/>
        <a:ea typeface="+mn-ea"/>
        <a:cs typeface="+mn-cs"/>
      </a:defRPr>
    </a:lvl5pPr>
    <a:lvl6pPr marL="3430943" algn="l" defTabSz="1372378" rtl="0" eaLnBrk="1" latinLnBrk="0" hangingPunct="1">
      <a:defRPr sz="2701" kern="1200">
        <a:solidFill>
          <a:schemeClr val="tx1"/>
        </a:solidFill>
        <a:latin typeface="+mn-lt"/>
        <a:ea typeface="+mn-ea"/>
        <a:cs typeface="+mn-cs"/>
      </a:defRPr>
    </a:lvl6pPr>
    <a:lvl7pPr marL="4117133" algn="l" defTabSz="1372378" rtl="0" eaLnBrk="1" latinLnBrk="0" hangingPunct="1">
      <a:defRPr sz="2701" kern="1200">
        <a:solidFill>
          <a:schemeClr val="tx1"/>
        </a:solidFill>
        <a:latin typeface="+mn-lt"/>
        <a:ea typeface="+mn-ea"/>
        <a:cs typeface="+mn-cs"/>
      </a:defRPr>
    </a:lvl7pPr>
    <a:lvl8pPr marL="4803321" algn="l" defTabSz="1372378" rtl="0" eaLnBrk="1" latinLnBrk="0" hangingPunct="1">
      <a:defRPr sz="2701" kern="1200">
        <a:solidFill>
          <a:schemeClr val="tx1"/>
        </a:solidFill>
        <a:latin typeface="+mn-lt"/>
        <a:ea typeface="+mn-ea"/>
        <a:cs typeface="+mn-cs"/>
      </a:defRPr>
    </a:lvl8pPr>
    <a:lvl9pPr marL="5489510" algn="l" defTabSz="1372378" rtl="0" eaLnBrk="1" latinLnBrk="0" hangingPunct="1">
      <a:defRPr sz="2701"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291" userDrawn="1">
          <p15:clr>
            <a:srgbClr val="A4A3A4"/>
          </p15:clr>
        </p15:guide>
        <p15:guide id="2" pos="57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F2F2"/>
    <a:srgbClr val="3386FF"/>
    <a:srgbClr val="C9DEFF"/>
    <a:srgbClr val="00C3FF"/>
    <a:srgbClr val="1AAAA7"/>
    <a:srgbClr val="044ADA"/>
    <a:srgbClr val="3C67DE"/>
    <a:srgbClr val="3B68DD"/>
    <a:srgbClr val="000000"/>
    <a:srgbClr val="F3F3F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060"/>
    <p:restoredTop sz="87891" autoAdjust="0"/>
  </p:normalViewPr>
  <p:slideViewPr>
    <p:cSldViewPr snapToGrid="0" snapToObjects="1">
      <p:cViewPr varScale="1">
        <p:scale>
          <a:sx n="74" d="100"/>
          <a:sy n="74" d="100"/>
        </p:scale>
        <p:origin x="920" y="248"/>
      </p:cViewPr>
      <p:guideLst>
        <p:guide orient="horz" pos="3291"/>
        <p:guide pos="5760"/>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88" d="100"/>
          <a:sy n="88" d="100"/>
        </p:scale>
        <p:origin x="3872" y="17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handoutMaster" Target="handoutMasters/handoutMaster1.xml"/><Relationship Id="rId3" Type="http://schemas.openxmlformats.org/officeDocument/2006/relationships/slideMaster" Target="slideMasters/slideMaster3.xml"/><Relationship Id="rId21" Type="http://schemas.openxmlformats.org/officeDocument/2006/relationships/theme" Target="theme/theme1.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5" Type="http://schemas.openxmlformats.org/officeDocument/2006/relationships/slideMaster" Target="slideMasters/slideMaster5.xml"/><Relationship Id="rId15" Type="http://schemas.openxmlformats.org/officeDocument/2006/relationships/slide" Target="slides/slide9.xml"/><Relationship Id="rId10" Type="http://schemas.openxmlformats.org/officeDocument/2006/relationships/slide" Target="slides/slide4.xml"/><Relationship Id="rId19"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219456" y="8705088"/>
            <a:ext cx="338328" cy="228600"/>
          </a:xfrm>
          <a:prstGeom prst="rect">
            <a:avLst/>
          </a:prstGeom>
        </p:spPr>
        <p:txBody>
          <a:bodyPr vert="horz" lIns="0" tIns="0" rIns="0" bIns="0" rtlCol="0" anchor="b"/>
          <a:lstStyle>
            <a:lvl1pPr algn="r">
              <a:defRPr sz="1200"/>
            </a:lvl1pPr>
          </a:lstStyle>
          <a:p>
            <a:pPr algn="l"/>
            <a:fld id="{614B4878-71CB-8F40-B9DD-F26F1F6CA014}" type="slidenum">
              <a:rPr lang="en-US" sz="600" smtClean="0">
                <a:solidFill>
                  <a:schemeClr val="bg1"/>
                </a:solidFill>
                <a:latin typeface="IBM Plex Sans" panose="020B0503050203000203" pitchFamily="34" charset="0"/>
                <a:ea typeface="IBM Plex Sans" charset="0"/>
                <a:cs typeface="IBM Plex Sans" charset="0"/>
              </a:rPr>
              <a:pPr algn="l"/>
              <a:t>‹#›</a:t>
            </a:fld>
            <a:endParaRPr lang="en-US" sz="600" dirty="0">
              <a:solidFill>
                <a:schemeClr val="bg1"/>
              </a:solidFill>
              <a:latin typeface="IBM Plex Sans" panose="020B0503050203000203" pitchFamily="34" charset="0"/>
              <a:ea typeface="IBM Plex Sans" charset="0"/>
              <a:cs typeface="IBM Plex Sans" charset="0"/>
            </a:endParaRPr>
          </a:p>
        </p:txBody>
      </p:sp>
      <p:sp>
        <p:nvSpPr>
          <p:cNvPr id="4" name="Footer Placeholder 3"/>
          <p:cNvSpPr>
            <a:spLocks noGrp="1"/>
          </p:cNvSpPr>
          <p:nvPr>
            <p:ph type="ftr" sz="quarter" idx="2"/>
          </p:nvPr>
        </p:nvSpPr>
        <p:spPr>
          <a:xfrm>
            <a:off x="630936" y="8705088"/>
            <a:ext cx="3657600" cy="228600"/>
          </a:xfrm>
          <a:prstGeom prst="rect">
            <a:avLst/>
          </a:prstGeom>
        </p:spPr>
        <p:txBody>
          <a:bodyPr vert="horz" lIns="0" tIns="0" rIns="0" bIns="0" rtlCol="0" anchor="b"/>
          <a:lstStyle>
            <a:lvl1pPr algn="l">
              <a:defRPr sz="1200"/>
            </a:lvl1pPr>
          </a:lstStyle>
          <a:p>
            <a:r>
              <a:rPr lang="en-US" sz="600" dirty="0">
                <a:solidFill>
                  <a:schemeClr val="bg1"/>
                </a:solidFill>
                <a:latin typeface="IBM Plex Sans" panose="020B0503050203000203" pitchFamily="34" charset="0"/>
                <a:ea typeface="IBM Plex Sans" charset="0"/>
                <a:cs typeface="IBM Plex Sans" charset="0"/>
              </a:rPr>
              <a:t>Group Name / DOC ID / Month XX, 2019 / © 2019 IBM Corporation</a:t>
            </a:r>
          </a:p>
        </p:txBody>
      </p:sp>
    </p:spTree>
    <p:extLst>
      <p:ext uri="{BB962C8B-B14F-4D97-AF65-F5344CB8AC3E}">
        <p14:creationId xmlns:p14="http://schemas.microsoft.com/office/powerpoint/2010/main" val="448027815"/>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1822450" y="228600"/>
            <a:ext cx="3213100" cy="1808163"/>
          </a:xfrm>
          <a:prstGeom prst="rect">
            <a:avLst/>
          </a:prstGeom>
          <a:noFill/>
          <a:ln w="12700">
            <a:solidFill>
              <a:prstClr val="black"/>
            </a:solidFill>
          </a:ln>
        </p:spPr>
        <p:txBody>
          <a:bodyPr vert="horz" lIns="91440" tIns="45720" rIns="91440" bIns="45720" rtlCol="0" anchor="ctr"/>
          <a:lstStyle/>
          <a:p>
            <a:endParaRPr lang="en-US" dirty="0"/>
          </a:p>
        </p:txBody>
      </p:sp>
      <p:sp>
        <p:nvSpPr>
          <p:cNvPr id="8" name="Notes Placeholder 7">
            <a:extLst>
              <a:ext uri="{FF2B5EF4-FFF2-40B4-BE49-F238E27FC236}">
                <a16:creationId xmlns:a16="http://schemas.microsoft.com/office/drawing/2014/main" id="{6ABF5568-9620-E34F-9423-054ABD0598F2}"/>
              </a:ext>
            </a:extLst>
          </p:cNvPr>
          <p:cNvSpPr>
            <a:spLocks noGrp="1"/>
          </p:cNvSpPr>
          <p:nvPr>
            <p:ph type="body" sz="quarter" idx="3"/>
          </p:nvPr>
        </p:nvSpPr>
        <p:spPr>
          <a:xfrm>
            <a:off x="219456" y="2247900"/>
            <a:ext cx="6419088" cy="6159500"/>
          </a:xfrm>
          <a:prstGeom prst="rect">
            <a:avLst/>
          </a:prstGeom>
        </p:spPr>
        <p:txBody>
          <a:bodyPr vert="horz" lIns="0" tIns="0" rIns="0" bIns="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marL="803275" marR="0" lvl="4" indent="-171450" algn="l" defTabSz="914400" rtl="0" eaLnBrk="1" fontAlgn="base" latinLnBrk="0" hangingPunct="1">
              <a:lnSpc>
                <a:spcPct val="100000"/>
              </a:lnSpc>
              <a:spcBef>
                <a:spcPts val="600"/>
              </a:spcBef>
              <a:spcAft>
                <a:spcPct val="0"/>
              </a:spcAft>
              <a:buClr>
                <a:srgbClr val="000000"/>
              </a:buClr>
              <a:buSzTx/>
              <a:buFont typeface=".AppleSystemUIFont" charset="-120"/>
              <a:buChar char="»"/>
              <a:tabLst/>
              <a:defRPr/>
            </a:pPr>
            <a:r>
              <a:rPr kumimoji="0" lang="en-US" sz="10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rPr>
              <a:t>Fifth level</a:t>
            </a:r>
          </a:p>
        </p:txBody>
      </p:sp>
      <p:sp>
        <p:nvSpPr>
          <p:cNvPr id="7" name="Slide Number Placeholder 6"/>
          <p:cNvSpPr>
            <a:spLocks noGrp="1"/>
          </p:cNvSpPr>
          <p:nvPr>
            <p:ph type="sldNum" sz="quarter" idx="5"/>
          </p:nvPr>
        </p:nvSpPr>
        <p:spPr>
          <a:xfrm>
            <a:off x="219456" y="8705088"/>
            <a:ext cx="338328" cy="228600"/>
          </a:xfrm>
          <a:prstGeom prst="rect">
            <a:avLst/>
          </a:prstGeom>
        </p:spPr>
        <p:txBody>
          <a:bodyPr vert="horz" lIns="0" tIns="0" rIns="0" bIns="0" rtlCol="0" anchor="b"/>
          <a:lstStyle>
            <a:lvl1pPr algn="l">
              <a:defRPr sz="600" b="0" i="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stStyle>
          <a:p>
            <a:fld id="{6E2E38B8-B0B4-AD41-AC6E-B781F46A9FD3}" type="slidenum">
              <a:rPr lang="en-US" smtClean="0"/>
              <a:pPr/>
              <a:t>‹#›</a:t>
            </a:fld>
            <a:endParaRPr lang="en-US" dirty="0"/>
          </a:p>
        </p:txBody>
      </p:sp>
      <p:sp>
        <p:nvSpPr>
          <p:cNvPr id="6" name="Footer Placeholder 5"/>
          <p:cNvSpPr>
            <a:spLocks noGrp="1"/>
          </p:cNvSpPr>
          <p:nvPr>
            <p:ph type="ftr" sz="quarter" idx="4"/>
          </p:nvPr>
        </p:nvSpPr>
        <p:spPr>
          <a:xfrm>
            <a:off x="630936" y="8705088"/>
            <a:ext cx="3657600" cy="228600"/>
          </a:xfrm>
          <a:prstGeom prst="rect">
            <a:avLst/>
          </a:prstGeom>
        </p:spPr>
        <p:txBody>
          <a:bodyPr vert="horz" lIns="0" tIns="0" rIns="0" bIns="0" rtlCol="0" anchor="b"/>
          <a:lstStyle>
            <a:lvl1pPr algn="l">
              <a:defRPr sz="600" b="0" i="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stStyle>
          <a:p>
            <a:r>
              <a:rPr lang="en-US" dirty="0"/>
              <a:t>Group Name / DOC ID / Month XX, 2019 / © 2019 IBM Corporation</a:t>
            </a:r>
          </a:p>
        </p:txBody>
      </p:sp>
    </p:spTree>
    <p:extLst>
      <p:ext uri="{BB962C8B-B14F-4D97-AF65-F5344CB8AC3E}">
        <p14:creationId xmlns:p14="http://schemas.microsoft.com/office/powerpoint/2010/main" val="791598581"/>
      </p:ext>
    </p:extLst>
  </p:cSld>
  <p:clrMap bg1="lt1" tx1="dk1" bg2="lt2" tx2="dk2" accent1="accent1" accent2="accent2" accent3="accent3" accent4="accent4" accent5="accent5" accent6="accent6" hlink="hlink" folHlink="folHlink"/>
  <p:hf hdr="0" dt="0"/>
  <p:notesStyle>
    <a:lvl1pPr marL="0" algn="l" defTabSz="1829349" rtl="0" eaLnBrk="1" latinLnBrk="0" hangingPunct="1">
      <a:spcBef>
        <a:spcPts val="1200"/>
      </a:spcBef>
      <a:defRPr sz="2001" b="0" i="0" kern="1200">
        <a:solidFill>
          <a:schemeClr val="bg1"/>
        </a:solidFill>
        <a:latin typeface="IBM Plex Sans" panose="020B0503050203000203" pitchFamily="34" charset="0"/>
        <a:ea typeface="+mn-ea"/>
        <a:cs typeface="+mn-cs"/>
      </a:defRPr>
    </a:lvl1pPr>
    <a:lvl2pPr marL="349355" indent="-339828" algn="l" defTabSz="1829349" rtl="0" eaLnBrk="1" latinLnBrk="0" hangingPunct="1">
      <a:spcBef>
        <a:spcPts val="1200"/>
      </a:spcBef>
      <a:buFont typeface="System Font Regular"/>
      <a:buChar char="–"/>
      <a:tabLst/>
      <a:defRPr sz="2001" b="0" i="0" kern="1200">
        <a:solidFill>
          <a:schemeClr val="bg1"/>
        </a:solidFill>
        <a:latin typeface="IBM Plex Sans" panose="020B0503050203000203" pitchFamily="34" charset="0"/>
        <a:ea typeface="+mn-ea"/>
        <a:cs typeface="+mn-cs"/>
      </a:defRPr>
    </a:lvl2pPr>
    <a:lvl3pPr marL="695152" indent="-347576" algn="l" defTabSz="1829349" rtl="0" eaLnBrk="1" latinLnBrk="0" hangingPunct="1">
      <a:spcBef>
        <a:spcPts val="1200"/>
      </a:spcBef>
      <a:buFont typeface="Arial" panose="020B0604020202020204" pitchFamily="34" charset="0"/>
      <a:buChar char="•"/>
      <a:tabLst/>
      <a:defRPr sz="2001" b="0" i="0" kern="1200">
        <a:solidFill>
          <a:schemeClr val="bg1"/>
        </a:solidFill>
        <a:latin typeface="IBM Plex Sans" panose="020B0503050203000203" pitchFamily="34" charset="0"/>
        <a:ea typeface="+mn-ea"/>
        <a:cs typeface="+mn-cs"/>
      </a:defRPr>
    </a:lvl3pPr>
    <a:lvl4pPr marL="1262251" indent="-347576" algn="l" defTabSz="1829349" rtl="0" eaLnBrk="1" latinLnBrk="0" hangingPunct="1">
      <a:spcBef>
        <a:spcPts val="1200"/>
      </a:spcBef>
      <a:buFont typeface="System Font Regular"/>
      <a:buChar char="–"/>
      <a:tabLst/>
      <a:defRPr sz="2001" b="0" i="0" kern="1200">
        <a:solidFill>
          <a:schemeClr val="bg1"/>
        </a:solidFill>
        <a:latin typeface="IBM Plex Sans" panose="020B0503050203000203" pitchFamily="34" charset="0"/>
        <a:ea typeface="+mn-ea"/>
        <a:cs typeface="+mn-cs"/>
      </a:defRPr>
    </a:lvl4pPr>
    <a:lvl5pPr marL="349355" marR="0" indent="-339828" algn="l" defTabSz="1829349" rtl="0" eaLnBrk="1" fontAlgn="base" latinLnBrk="0" hangingPunct="1">
      <a:lnSpc>
        <a:spcPct val="100000"/>
      </a:lnSpc>
      <a:spcBef>
        <a:spcPts val="1200"/>
      </a:spcBef>
      <a:spcAft>
        <a:spcPct val="0"/>
      </a:spcAft>
      <a:buClr>
        <a:srgbClr val="000000"/>
      </a:buClr>
      <a:buSzTx/>
      <a:buFont typeface=".AppleSystemUIFont" charset="-120"/>
      <a:buChar char="»"/>
      <a:tabLst/>
      <a:defRPr sz="2001" b="0" i="0" kern="1200">
        <a:solidFill>
          <a:schemeClr val="bg1"/>
        </a:solidFill>
        <a:latin typeface="IBM Plex Sans" panose="020B0503050203000203" pitchFamily="34" charset="0"/>
        <a:ea typeface="+mn-ea"/>
        <a:cs typeface="+mn-cs"/>
      </a:defRPr>
    </a:lvl5pPr>
    <a:lvl6pPr marL="4573372" algn="l" defTabSz="1829349" rtl="0" eaLnBrk="1" latinLnBrk="0" hangingPunct="1">
      <a:defRPr sz="2401" kern="1200">
        <a:solidFill>
          <a:schemeClr val="tx1"/>
        </a:solidFill>
        <a:latin typeface="+mn-lt"/>
        <a:ea typeface="+mn-ea"/>
        <a:cs typeface="+mn-cs"/>
      </a:defRPr>
    </a:lvl6pPr>
    <a:lvl7pPr marL="5488046" algn="l" defTabSz="1829349" rtl="0" eaLnBrk="1" latinLnBrk="0" hangingPunct="1">
      <a:defRPr sz="2401" kern="1200">
        <a:solidFill>
          <a:schemeClr val="tx1"/>
        </a:solidFill>
        <a:latin typeface="+mn-lt"/>
        <a:ea typeface="+mn-ea"/>
        <a:cs typeface="+mn-cs"/>
      </a:defRPr>
    </a:lvl7pPr>
    <a:lvl8pPr marL="6402720" algn="l" defTabSz="1829349" rtl="0" eaLnBrk="1" latinLnBrk="0" hangingPunct="1">
      <a:defRPr sz="2401" kern="1200">
        <a:solidFill>
          <a:schemeClr val="tx1"/>
        </a:solidFill>
        <a:latin typeface="+mn-lt"/>
        <a:ea typeface="+mn-ea"/>
        <a:cs typeface="+mn-cs"/>
      </a:defRPr>
    </a:lvl8pPr>
    <a:lvl9pPr marL="7317395" algn="l" defTabSz="1829349" rtl="0" eaLnBrk="1" latinLnBrk="0" hangingPunct="1">
      <a:defRPr sz="2401"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Today we will demonstrate </a:t>
            </a:r>
            <a:r>
              <a:rPr lang="en-US" b="0" i="0" dirty="0">
                <a:solidFill>
                  <a:srgbClr val="161616"/>
                </a:solidFill>
                <a:effectLst/>
                <a:latin typeface="IBM Plex Sans VF" panose="020B0503050203000203" pitchFamily="34" charset="0"/>
              </a:rPr>
              <a:t>This demo will walk you through the deployment process of a MQ Uniform Cluster where each queue manager uses the Native HA functionality to provide high availability. </a:t>
            </a:r>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1</a:t>
            </a:fld>
            <a:endParaRPr lang="en-US" dirty="0"/>
          </a:p>
        </p:txBody>
      </p:sp>
      <p:sp>
        <p:nvSpPr>
          <p:cNvPr id="5" name="Footer Placeholder 4"/>
          <p:cNvSpPr>
            <a:spLocks noGrp="1"/>
          </p:cNvSpPr>
          <p:nvPr>
            <p:ph type="ftr" sz="quarter" idx="4"/>
          </p:nvPr>
        </p:nvSpPr>
        <p:spPr/>
        <p:txBody>
          <a:bodyPr/>
          <a:lstStyle/>
          <a:p>
            <a:r>
              <a:rPr lang="en-US"/>
              <a:t>Group Name / DOC ID / Month XX, 2019 / © 2019 IBM Corporation</a:t>
            </a:r>
            <a:endParaRPr lang="en-US" dirty="0"/>
          </a:p>
        </p:txBody>
      </p:sp>
    </p:spTree>
    <p:extLst>
      <p:ext uri="{BB962C8B-B14F-4D97-AF65-F5344CB8AC3E}">
        <p14:creationId xmlns:p14="http://schemas.microsoft.com/office/powerpoint/2010/main" val="33139262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61616"/>
                </a:solidFill>
                <a:effectLst/>
                <a:latin typeface="IBM Plex Sans VF" panose="020B0503050203000203" pitchFamily="34" charset="0"/>
              </a:rPr>
              <a:t>We’re running a cluster of IBM MQ queue managers in Red Hat OpenShift, together with a large number of client applications putting and getting messages to them. This workload will vary over time, so we need flexibility in how we scale all of this.</a:t>
            </a:r>
          </a:p>
          <a:p>
            <a:endParaRPr lang="en-US" b="0" i="0" dirty="0">
              <a:solidFill>
                <a:srgbClr val="161616"/>
              </a:solidFill>
              <a:effectLst/>
              <a:latin typeface="IBM Plex Sans VF" panose="020B0503050203000203" pitchFamily="34" charset="0"/>
            </a:endParaRPr>
          </a:p>
          <a:p>
            <a:pPr marL="0" marR="0" lvl="0" indent="0" algn="l" defTabSz="1829349" rtl="0" eaLnBrk="1" fontAlgn="auto" latinLnBrk="0" hangingPunct="1">
              <a:lnSpc>
                <a:spcPct val="100000"/>
              </a:lnSpc>
              <a:spcBef>
                <a:spcPts val="1200"/>
              </a:spcBef>
              <a:spcAft>
                <a:spcPts val="0"/>
              </a:spcAft>
              <a:buClrTx/>
              <a:buSzTx/>
              <a:buFontTx/>
              <a:buNone/>
              <a:tabLst/>
              <a:defRPr/>
            </a:pPr>
            <a:r>
              <a:rPr lang="en-US" b="0" i="0" dirty="0">
                <a:solidFill>
                  <a:srgbClr val="161616"/>
                </a:solidFill>
                <a:effectLst/>
                <a:latin typeface="IBM Plex Sans VF" panose="020B0503050203000203" pitchFamily="34" charset="0"/>
              </a:rPr>
              <a:t>Simplify your messaging solution deployment is very important for your Operations team, but it is good for your business too. Increase business high-availability </a:t>
            </a:r>
            <a:r>
              <a:rPr lang="en-US" sz="2001" b="0" i="0" kern="1200" dirty="0">
                <a:solidFill>
                  <a:schemeClr val="bg1"/>
                </a:solidFill>
                <a:effectLst/>
                <a:latin typeface="IBM Plex Sans" panose="020B0503050203000203" pitchFamily="34" charset="0"/>
                <a:ea typeface="+mn-ea"/>
                <a:cs typeface="+mn-cs"/>
              </a:rPr>
              <a:t>can provide the difference between a satisfied customer who wants to do more business with you or a disappointed customer who is looking for an alternative option. In addition, it improves innovation, because a</a:t>
            </a:r>
            <a:r>
              <a:rPr lang="en-US" sz="2000" dirty="0">
                <a:latin typeface="IBM Plex Sans" panose="020B0503050203000203" pitchFamily="34" charset="0"/>
              </a:rPr>
              <a:t> team that is used to quickly shipping experiments and getting back user-validated results fast, will soon find itself naturally innovating.</a:t>
            </a:r>
            <a:endParaRPr lang="en-US" sz="2000" dirty="0">
              <a:solidFill>
                <a:schemeClr val="tx1">
                  <a:lumMod val="85000"/>
                  <a:lumOff val="15000"/>
                </a:schemeClr>
              </a:solidFill>
            </a:endParaRPr>
          </a:p>
          <a:p>
            <a:endParaRPr lang="en-US" sz="2001" b="0" i="0" kern="1200" dirty="0">
              <a:solidFill>
                <a:schemeClr val="bg1"/>
              </a:solidFill>
              <a:effectLst/>
              <a:latin typeface="IBM Plex Sans" panose="020B0503050203000203" pitchFamily="34" charset="0"/>
              <a:ea typeface="+mn-ea"/>
              <a:cs typeface="+mn-cs"/>
            </a:endParaRPr>
          </a:p>
        </p:txBody>
      </p:sp>
      <p:sp>
        <p:nvSpPr>
          <p:cNvPr id="4" name="Slide Number Placeholder 3"/>
          <p:cNvSpPr>
            <a:spLocks noGrp="1"/>
          </p:cNvSpPr>
          <p:nvPr>
            <p:ph type="sldNum" sz="quarter" idx="5"/>
          </p:nvPr>
        </p:nvSpPr>
        <p:spPr/>
        <p:txBody>
          <a:bodyPr/>
          <a:lstStyle/>
          <a:p>
            <a:fld id="{6E2E38B8-B0B4-AD41-AC6E-B781F46A9FD3}" type="slidenum">
              <a:rPr lang="en-US" smtClean="0"/>
              <a:pPr/>
              <a:t>2</a:t>
            </a:fld>
            <a:endParaRPr lang="en-US" dirty="0"/>
          </a:p>
        </p:txBody>
      </p:sp>
      <p:sp>
        <p:nvSpPr>
          <p:cNvPr id="5" name="Footer Placeholder 4"/>
          <p:cNvSpPr>
            <a:spLocks noGrp="1"/>
          </p:cNvSpPr>
          <p:nvPr>
            <p:ph type="ftr" sz="quarter" idx="4"/>
          </p:nvPr>
        </p:nvSpPr>
        <p:spPr/>
        <p:txBody>
          <a:bodyPr/>
          <a:lstStyle/>
          <a:p>
            <a:r>
              <a:rPr lang="en-US"/>
              <a:t>Group Name / DOC ID / Month XX, 2019 / © 2019 IBM Corporation</a:t>
            </a:r>
            <a:endParaRPr lang="en-US" dirty="0"/>
          </a:p>
        </p:txBody>
      </p:sp>
    </p:spTree>
    <p:extLst>
      <p:ext uri="{BB962C8B-B14F-4D97-AF65-F5344CB8AC3E}">
        <p14:creationId xmlns:p14="http://schemas.microsoft.com/office/powerpoint/2010/main" val="18611244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fontAlgn="base">
              <a:spcBef>
                <a:spcPts val="2200"/>
              </a:spcBef>
              <a:spcAft>
                <a:spcPct val="0"/>
              </a:spcAft>
              <a:buClr>
                <a:schemeClr val="tx1"/>
              </a:buClr>
              <a:defRPr/>
            </a:pPr>
            <a:r>
              <a:rPr lang="en-US" sz="2000" dirty="0">
                <a:latin typeface="IBM Plex Sans Light" panose="020B0403050203000203" pitchFamily="34" charset="0"/>
              </a:rPr>
              <a:t>This demo will show how we can easily scale the number of instances of our client applications up and down, without having to reconfigure their connection details and without needing to manually distribute or load balance them.</a:t>
            </a:r>
          </a:p>
          <a:p>
            <a:pPr lvl="0" fontAlgn="base">
              <a:spcBef>
                <a:spcPts val="2200"/>
              </a:spcBef>
              <a:spcAft>
                <a:spcPct val="0"/>
              </a:spcAft>
              <a:buClr>
                <a:schemeClr val="tx1"/>
              </a:buClr>
              <a:defRPr/>
            </a:pPr>
            <a:endParaRPr lang="en-US" sz="2000" dirty="0">
              <a:latin typeface="IBM Plex Sans Light" panose="020B0403050203000203" pitchFamily="34" charset="0"/>
            </a:endParaRPr>
          </a:p>
          <a:p>
            <a:pPr lvl="0" fontAlgn="base">
              <a:spcBef>
                <a:spcPts val="2200"/>
              </a:spcBef>
              <a:spcAft>
                <a:spcPct val="0"/>
              </a:spcAft>
              <a:buClr>
                <a:schemeClr val="tx1"/>
              </a:buClr>
              <a:defRPr/>
            </a:pPr>
            <a:r>
              <a:rPr lang="en-US" sz="2000" dirty="0">
                <a:latin typeface="IBM Plex Sans Light" panose="020B0403050203000203" pitchFamily="34" charset="0"/>
              </a:rPr>
              <a:t>And it will show how to quickly and easily grow the queue manager cluster – adding a new queue manager to the cluster without complex, new, custom configuration. In this demo, we will see the Universal Cluster capability of IBM MQ in action.</a:t>
            </a:r>
          </a:p>
        </p:txBody>
      </p:sp>
      <p:sp>
        <p:nvSpPr>
          <p:cNvPr id="4" name="Slide Number Placeholder 3"/>
          <p:cNvSpPr>
            <a:spLocks noGrp="1"/>
          </p:cNvSpPr>
          <p:nvPr>
            <p:ph type="sldNum" sz="quarter" idx="5"/>
          </p:nvPr>
        </p:nvSpPr>
        <p:spPr/>
        <p:txBody>
          <a:bodyPr/>
          <a:lstStyle/>
          <a:p>
            <a:fld id="{6E2E38B8-B0B4-AD41-AC6E-B781F46A9FD3}" type="slidenum">
              <a:rPr lang="en-US" smtClean="0"/>
              <a:pPr/>
              <a:t>3</a:t>
            </a:fld>
            <a:endParaRPr lang="en-US" dirty="0"/>
          </a:p>
        </p:txBody>
      </p:sp>
      <p:sp>
        <p:nvSpPr>
          <p:cNvPr id="5" name="Footer Placeholder 4"/>
          <p:cNvSpPr>
            <a:spLocks noGrp="1"/>
          </p:cNvSpPr>
          <p:nvPr>
            <p:ph type="ftr" sz="quarter" idx="4"/>
          </p:nvPr>
        </p:nvSpPr>
        <p:spPr/>
        <p:txBody>
          <a:bodyPr/>
          <a:lstStyle/>
          <a:p>
            <a:r>
              <a:rPr lang="en-US"/>
              <a:t>Group Name / DOC ID / Month XX, 2019 / © 2019 IBM Corporation</a:t>
            </a:r>
            <a:endParaRPr lang="en-US" dirty="0"/>
          </a:p>
        </p:txBody>
      </p:sp>
    </p:spTree>
    <p:extLst>
      <p:ext uri="{BB962C8B-B14F-4D97-AF65-F5344CB8AC3E}">
        <p14:creationId xmlns:p14="http://schemas.microsoft.com/office/powerpoint/2010/main" val="38256492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829349" rtl="0" eaLnBrk="1" fontAlgn="auto" latinLnBrk="0" hangingPunct="1">
              <a:lnSpc>
                <a:spcPct val="100000"/>
              </a:lnSpc>
              <a:spcBef>
                <a:spcPts val="1200"/>
              </a:spcBef>
              <a:spcAft>
                <a:spcPts val="0"/>
              </a:spcAft>
              <a:buClrTx/>
              <a:buSzTx/>
              <a:buFontTx/>
              <a:buNone/>
              <a:tabLst/>
              <a:defRPr/>
            </a:pPr>
            <a:r>
              <a:rPr lang="en-US" sz="2001" b="0" i="0" kern="1200" dirty="0">
                <a:solidFill>
                  <a:schemeClr val="bg1"/>
                </a:solidFill>
                <a:effectLst/>
                <a:latin typeface="IBM Plex Sans" panose="020B0503050203000203" pitchFamily="34" charset="0"/>
                <a:ea typeface="+mn-ea"/>
                <a:cs typeface="+mn-cs"/>
              </a:rPr>
              <a:t>In the demo we will execute the following steps:</a:t>
            </a:r>
            <a:br>
              <a:rPr lang="en-US" sz="2001" b="0" i="0" kern="1200" dirty="0">
                <a:solidFill>
                  <a:schemeClr val="bg1"/>
                </a:solidFill>
                <a:effectLst/>
                <a:latin typeface="IBM Plex Sans" panose="020B0503050203000203" pitchFamily="34" charset="0"/>
                <a:ea typeface="+mn-ea"/>
                <a:cs typeface="+mn-cs"/>
              </a:rPr>
            </a:br>
            <a:r>
              <a:rPr lang="en-US" sz="2001" b="0" i="0" kern="1200" dirty="0">
                <a:solidFill>
                  <a:schemeClr val="bg1"/>
                </a:solidFill>
                <a:effectLst/>
                <a:latin typeface="IBM Plex Sans" panose="020B0503050203000203" pitchFamily="34" charset="0"/>
                <a:ea typeface="+mn-ea"/>
                <a:cs typeface="+mn-cs"/>
              </a:rPr>
              <a:t>- Access the Cloud Pak for Integration environment and explore the capabilities</a:t>
            </a:r>
            <a:br>
              <a:rPr lang="en-US" sz="2001" b="0" i="0" kern="1200" dirty="0">
                <a:solidFill>
                  <a:schemeClr val="bg1"/>
                </a:solidFill>
                <a:effectLst/>
                <a:latin typeface="IBM Plex Sans" panose="020B0503050203000203" pitchFamily="34" charset="0"/>
                <a:ea typeface="+mn-ea"/>
                <a:cs typeface="+mn-cs"/>
              </a:rPr>
            </a:br>
            <a:r>
              <a:rPr lang="en-US" sz="2001" b="0" i="0" kern="1200" dirty="0">
                <a:solidFill>
                  <a:schemeClr val="bg1"/>
                </a:solidFill>
                <a:effectLst/>
                <a:latin typeface="IBM Plex Sans" panose="020B0503050203000203" pitchFamily="34" charset="0"/>
                <a:ea typeface="+mn-ea"/>
                <a:cs typeface="+mn-cs"/>
              </a:rPr>
              <a:t>- Review the automated customer interactions integration flow</a:t>
            </a:r>
            <a:br>
              <a:rPr lang="en-US" sz="2001" b="0" i="0" kern="1200" dirty="0">
                <a:solidFill>
                  <a:schemeClr val="bg1"/>
                </a:solidFill>
                <a:effectLst/>
                <a:latin typeface="IBM Plex Sans" panose="020B0503050203000203" pitchFamily="34" charset="0"/>
                <a:ea typeface="+mn-ea"/>
                <a:cs typeface="+mn-cs"/>
              </a:rPr>
            </a:br>
            <a:r>
              <a:rPr lang="en-US" sz="2001" b="0" i="0" kern="1200" dirty="0">
                <a:solidFill>
                  <a:schemeClr val="bg1"/>
                </a:solidFill>
                <a:effectLst/>
                <a:latin typeface="IBM Plex Sans" panose="020B0503050203000203" pitchFamily="34" charset="0"/>
                <a:ea typeface="+mn-ea"/>
                <a:cs typeface="+mn-cs"/>
              </a:rPr>
              <a:t>- Manage access to the flow as an API and set up the security and rate limits</a:t>
            </a:r>
            <a:br>
              <a:rPr lang="en-US" sz="2001" b="0" i="0" kern="1200" dirty="0">
                <a:solidFill>
                  <a:schemeClr val="bg1"/>
                </a:solidFill>
                <a:effectLst/>
                <a:latin typeface="IBM Plex Sans" panose="020B0503050203000203" pitchFamily="34" charset="0"/>
                <a:ea typeface="+mn-ea"/>
                <a:cs typeface="+mn-cs"/>
              </a:rPr>
            </a:br>
            <a:r>
              <a:rPr lang="en-US" sz="2001" b="0" i="0" kern="1200" dirty="0">
                <a:solidFill>
                  <a:schemeClr val="bg1"/>
                </a:solidFill>
                <a:effectLst/>
                <a:latin typeface="IBM Plex Sans" panose="020B0503050203000203" pitchFamily="34" charset="0"/>
                <a:ea typeface="+mn-ea"/>
                <a:cs typeface="+mn-cs"/>
              </a:rPr>
              <a:t>- Demonstrate how a developer can use the API Portal to perform self-service consumption of the API </a:t>
            </a:r>
            <a:br>
              <a:rPr lang="en-US" sz="2001" b="0" i="0" kern="1200" dirty="0">
                <a:solidFill>
                  <a:schemeClr val="bg1"/>
                </a:solidFill>
                <a:effectLst/>
                <a:latin typeface="IBM Plex Sans" panose="020B0503050203000203" pitchFamily="34" charset="0"/>
                <a:ea typeface="+mn-ea"/>
                <a:cs typeface="+mn-cs"/>
              </a:rPr>
            </a:br>
            <a:br>
              <a:rPr lang="en-US" sz="2001" b="0" i="0" kern="1200" dirty="0">
                <a:solidFill>
                  <a:schemeClr val="bg1"/>
                </a:solidFill>
                <a:effectLst/>
                <a:latin typeface="IBM Plex Sans" panose="020B0503050203000203" pitchFamily="34" charset="0"/>
                <a:ea typeface="+mn-ea"/>
                <a:cs typeface="+mn-cs"/>
              </a:rPr>
            </a:br>
            <a:r>
              <a:rPr lang="en-US" sz="2001" b="0" i="0" kern="1200" dirty="0">
                <a:solidFill>
                  <a:schemeClr val="bg1"/>
                </a:solidFill>
                <a:effectLst/>
                <a:latin typeface="IBM Plex Sans" panose="020B0503050203000203" pitchFamily="34" charset="0"/>
                <a:ea typeface="+mn-ea"/>
                <a:cs typeface="+mn-cs"/>
              </a:rPr>
              <a:t>Let’s get started!</a:t>
            </a:r>
          </a:p>
        </p:txBody>
      </p:sp>
      <p:sp>
        <p:nvSpPr>
          <p:cNvPr id="4" name="Slide Number Placeholder 3"/>
          <p:cNvSpPr>
            <a:spLocks noGrp="1"/>
          </p:cNvSpPr>
          <p:nvPr>
            <p:ph type="sldNum" sz="quarter" idx="5"/>
          </p:nvPr>
        </p:nvSpPr>
        <p:spPr/>
        <p:txBody>
          <a:bodyPr/>
          <a:lstStyle/>
          <a:p>
            <a:fld id="{6E2E38B8-B0B4-AD41-AC6E-B781F46A9FD3}" type="slidenum">
              <a:rPr lang="en-US" smtClean="0"/>
              <a:pPr/>
              <a:t>4</a:t>
            </a:fld>
            <a:endParaRPr lang="en-US" dirty="0"/>
          </a:p>
        </p:txBody>
      </p:sp>
      <p:sp>
        <p:nvSpPr>
          <p:cNvPr id="5" name="Footer Placeholder 4"/>
          <p:cNvSpPr>
            <a:spLocks noGrp="1"/>
          </p:cNvSpPr>
          <p:nvPr>
            <p:ph type="ftr" sz="quarter" idx="4"/>
          </p:nvPr>
        </p:nvSpPr>
        <p:spPr/>
        <p:txBody>
          <a:bodyPr/>
          <a:lstStyle/>
          <a:p>
            <a:r>
              <a:rPr lang="en-US"/>
              <a:t>Group Name / DOC ID / Month XX, 2019 / © 2019 IBM Corporation</a:t>
            </a:r>
            <a:endParaRPr lang="en-US" dirty="0"/>
          </a:p>
        </p:txBody>
      </p:sp>
    </p:spTree>
    <p:extLst>
      <p:ext uri="{BB962C8B-B14F-4D97-AF65-F5344CB8AC3E}">
        <p14:creationId xmlns:p14="http://schemas.microsoft.com/office/powerpoint/2010/main" val="27543354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829349" rtl="0" eaLnBrk="1" fontAlgn="auto" latinLnBrk="0" hangingPunct="1">
              <a:lnSpc>
                <a:spcPct val="100000"/>
              </a:lnSpc>
              <a:spcBef>
                <a:spcPts val="1200"/>
              </a:spcBef>
              <a:spcAft>
                <a:spcPts val="0"/>
              </a:spcAft>
              <a:buClrTx/>
              <a:buSzTx/>
              <a:buFontTx/>
              <a:buNone/>
              <a:tabLst/>
              <a:defRPr/>
            </a:pPr>
            <a:r>
              <a:rPr lang="en-US" sz="2001" b="0" i="0" kern="1200" dirty="0">
                <a:solidFill>
                  <a:schemeClr val="bg1"/>
                </a:solidFill>
                <a:effectLst/>
                <a:latin typeface="IBM Plex Sans" panose="020B0503050203000203" pitchFamily="34" charset="0"/>
                <a:ea typeface="+mn-ea"/>
                <a:cs typeface="+mn-cs"/>
              </a:rPr>
              <a:t>See script documentation for assistance in demo execution</a:t>
            </a:r>
          </a:p>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5</a:t>
            </a:fld>
            <a:endParaRPr lang="en-US" dirty="0"/>
          </a:p>
        </p:txBody>
      </p:sp>
      <p:sp>
        <p:nvSpPr>
          <p:cNvPr id="5" name="Footer Placeholder 4"/>
          <p:cNvSpPr>
            <a:spLocks noGrp="1"/>
          </p:cNvSpPr>
          <p:nvPr>
            <p:ph type="ftr" sz="quarter" idx="4"/>
          </p:nvPr>
        </p:nvSpPr>
        <p:spPr/>
        <p:txBody>
          <a:bodyPr/>
          <a:lstStyle/>
          <a:p>
            <a:r>
              <a:rPr lang="en-US"/>
              <a:t>Group Name / DOC ID / Month XX, 2019 / © 2019 IBM Corporation</a:t>
            </a:r>
            <a:endParaRPr lang="en-US" dirty="0"/>
          </a:p>
        </p:txBody>
      </p:sp>
    </p:spTree>
    <p:extLst>
      <p:ext uri="{BB962C8B-B14F-4D97-AF65-F5344CB8AC3E}">
        <p14:creationId xmlns:p14="http://schemas.microsoft.com/office/powerpoint/2010/main" val="17967045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61616"/>
                </a:solidFill>
                <a:effectLst/>
                <a:latin typeface="IBM Plex Sans VF" panose="020B0503050203000203" pitchFamily="34" charset="0"/>
              </a:rPr>
              <a:t>Let’s summarize what we’ve done today.</a:t>
            </a:r>
            <a:br>
              <a:rPr lang="en-US" dirty="0"/>
            </a:br>
            <a:br>
              <a:rPr lang="en-US" dirty="0"/>
            </a:br>
            <a:r>
              <a:rPr lang="en-US" b="0" i="0" dirty="0">
                <a:solidFill>
                  <a:srgbClr val="161616"/>
                </a:solidFill>
                <a:effectLst/>
                <a:latin typeface="IBM Plex Sans VF" panose="020B0503050203000203" pitchFamily="34" charset="0"/>
              </a:rPr>
              <a:t>In the demo we: accessed the Cloud Pak for Integration environment and explored the IBM MQ capabilities; deployed an uniform cluster; deployed an MQ Application, validated the uniform cluster connectivity, scaled the MQ application and rebalanced the connections.</a:t>
            </a:r>
            <a:br>
              <a:rPr lang="en-US" dirty="0"/>
            </a:br>
            <a:br>
              <a:rPr lang="en-US" dirty="0"/>
            </a:br>
            <a:r>
              <a:rPr lang="en-US" b="0" i="0" dirty="0">
                <a:solidFill>
                  <a:srgbClr val="161616"/>
                </a:solidFill>
                <a:effectLst/>
                <a:latin typeface="IBM Plex Sans VF" panose="020B0503050203000203" pitchFamily="34" charset="0"/>
              </a:rPr>
              <a:t>From an operation perspective we showed how we can easily scale the number of instances of your client applications up and down, without having to reconfigure their connection details and without needing to manually distribute or load balance them.</a:t>
            </a:r>
            <a:br>
              <a:rPr lang="en-US" dirty="0"/>
            </a:br>
            <a:br>
              <a:rPr lang="en-US" dirty="0"/>
            </a:br>
            <a:r>
              <a:rPr lang="en-US" b="0" i="0" dirty="0">
                <a:solidFill>
                  <a:srgbClr val="161616"/>
                </a:solidFill>
                <a:effectLst/>
                <a:latin typeface="IBM Plex Sans VF" panose="020B0503050203000203" pitchFamily="34" charset="0"/>
              </a:rPr>
              <a:t>And here we demonstrated how to quickly and easily grow the queue manager cluster – adding a new queue manager to the cluster without complex configuration.</a:t>
            </a:r>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6</a:t>
            </a:fld>
            <a:endParaRPr lang="en-US" dirty="0"/>
          </a:p>
        </p:txBody>
      </p:sp>
      <p:sp>
        <p:nvSpPr>
          <p:cNvPr id="5" name="Footer Placeholder 4"/>
          <p:cNvSpPr>
            <a:spLocks noGrp="1"/>
          </p:cNvSpPr>
          <p:nvPr>
            <p:ph type="ftr" sz="quarter" idx="4"/>
          </p:nvPr>
        </p:nvSpPr>
        <p:spPr/>
        <p:txBody>
          <a:bodyPr/>
          <a:lstStyle/>
          <a:p>
            <a:r>
              <a:rPr lang="en-US"/>
              <a:t>Group Name / DOC ID / Month XX, 2019 / © 2019 IBM Corporation</a:t>
            </a:r>
            <a:endParaRPr lang="en-US" dirty="0"/>
          </a:p>
        </p:txBody>
      </p:sp>
    </p:spTree>
    <p:extLst>
      <p:ext uri="{BB962C8B-B14F-4D97-AF65-F5344CB8AC3E}">
        <p14:creationId xmlns:p14="http://schemas.microsoft.com/office/powerpoint/2010/main" val="5395705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61616"/>
                </a:solidFill>
                <a:effectLst/>
                <a:latin typeface="IBM Plex Sans VF" panose="020B0503050203000203" pitchFamily="34" charset="0"/>
              </a:rPr>
              <a:t>Thank you for attending today’s presentation.</a:t>
            </a:r>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7</a:t>
            </a:fld>
            <a:endParaRPr lang="en-US" dirty="0"/>
          </a:p>
        </p:txBody>
      </p:sp>
      <p:sp>
        <p:nvSpPr>
          <p:cNvPr id="5" name="Footer Placeholder 4"/>
          <p:cNvSpPr>
            <a:spLocks noGrp="1"/>
          </p:cNvSpPr>
          <p:nvPr>
            <p:ph type="ftr" sz="quarter" idx="4"/>
          </p:nvPr>
        </p:nvSpPr>
        <p:spPr/>
        <p:txBody>
          <a:bodyPr/>
          <a:lstStyle/>
          <a:p>
            <a:r>
              <a:rPr lang="en-US"/>
              <a:t>Group Name / DOC ID / Month XX, 2019 / © 2019 IBM Corporation</a:t>
            </a:r>
            <a:endParaRPr lang="en-US" dirty="0"/>
          </a:p>
        </p:txBody>
      </p:sp>
    </p:spTree>
    <p:extLst>
      <p:ext uri="{BB962C8B-B14F-4D97-AF65-F5344CB8AC3E}">
        <p14:creationId xmlns:p14="http://schemas.microsoft.com/office/powerpoint/2010/main" val="5439312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001" b="1" i="1" kern="1200" dirty="0">
                <a:solidFill>
                  <a:schemeClr val="bg1"/>
                </a:solidFill>
                <a:effectLst/>
                <a:latin typeface="IBM Plex Sans" panose="020B0503050203000203" pitchFamily="34" charset="0"/>
                <a:ea typeface="+mn-ea"/>
                <a:cs typeface="+mn-cs"/>
              </a:rPr>
              <a:t>NOTE: Use this slide if you want to give a product overview and describe the capabilities presented in this demo.</a:t>
            </a:r>
          </a:p>
          <a:p>
            <a:endParaRPr lang="en-US" sz="2001" b="0" i="0" kern="1200" dirty="0">
              <a:solidFill>
                <a:schemeClr val="bg1"/>
              </a:solidFill>
              <a:effectLst/>
              <a:latin typeface="IBM Plex Sans" panose="020B0503050203000203" pitchFamily="34" charset="0"/>
              <a:ea typeface="+mn-ea"/>
              <a:cs typeface="+mn-cs"/>
            </a:endParaRPr>
          </a:p>
          <a:p>
            <a:r>
              <a:rPr lang="en-US" sz="2001" b="0" i="0" kern="1200" dirty="0">
                <a:solidFill>
                  <a:schemeClr val="bg1"/>
                </a:solidFill>
                <a:effectLst/>
                <a:latin typeface="IBM Plex Sans" panose="020B0503050203000203" pitchFamily="34" charset="0"/>
                <a:ea typeface="+mn-ea"/>
                <a:cs typeface="+mn-cs"/>
              </a:rPr>
              <a:t>IBM Cloud Pak for Integration is a hybrid integration platform with an automated, closed-loop approach that supports multiple styles of integration within a single, unified experience. This Demo demonstrates how Cloud Pak for Integration </a:t>
            </a:r>
            <a:r>
              <a:rPr lang="en-US" sz="2000" kern="1200" dirty="0"/>
              <a:t>automates customer interactions using APIs and Integration. In this demo, you will see </a:t>
            </a:r>
            <a:r>
              <a:rPr lang="en-US" sz="2001" b="0" i="0" kern="1200" dirty="0">
                <a:solidFill>
                  <a:schemeClr val="bg1"/>
                </a:solidFill>
                <a:effectLst/>
                <a:latin typeface="IBM Plex Sans" panose="020B0503050203000203" pitchFamily="34" charset="0"/>
                <a:ea typeface="+mn-ea"/>
                <a:cs typeface="+mn-cs"/>
              </a:rPr>
              <a:t>the API Management, Application Integration and End-to-end security capabilities in action. </a:t>
            </a:r>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10</a:t>
            </a:fld>
            <a:endParaRPr lang="en-US" dirty="0"/>
          </a:p>
        </p:txBody>
      </p:sp>
      <p:sp>
        <p:nvSpPr>
          <p:cNvPr id="5" name="Footer Placeholder 4"/>
          <p:cNvSpPr>
            <a:spLocks noGrp="1"/>
          </p:cNvSpPr>
          <p:nvPr>
            <p:ph type="ftr" sz="quarter" idx="4"/>
          </p:nvPr>
        </p:nvSpPr>
        <p:spPr/>
        <p:txBody>
          <a:bodyPr/>
          <a:lstStyle/>
          <a:p>
            <a:r>
              <a:rPr lang="en-US"/>
              <a:t>Group Name / DOC ID / Month XX, 2019 / © 2019 IBM Corporation</a:t>
            </a:r>
            <a:endParaRPr lang="en-US" dirty="0"/>
          </a:p>
        </p:txBody>
      </p:sp>
    </p:spTree>
    <p:extLst>
      <p:ext uri="{BB962C8B-B14F-4D97-AF65-F5344CB8AC3E}">
        <p14:creationId xmlns:p14="http://schemas.microsoft.com/office/powerpoint/2010/main" val="302454044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5.xml"/><Relationship Id="rId4" Type="http://schemas.openxmlformats.org/officeDocument/2006/relationships/image" Target="../media/image10.png"/></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5.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p:bg>
      <p:bgPr>
        <a:solidFill>
          <a:schemeClr val="accent2"/>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bg1"/>
                </a:solidFill>
              </a:defRPr>
            </a:lvl1pPr>
          </a:lstStyle>
          <a:p>
            <a:r>
              <a:rPr lang="en-US" dirty="0"/>
              <a:t>Click to edit Master title style</a:t>
            </a:r>
          </a:p>
        </p:txBody>
      </p:sp>
      <p:pic>
        <p:nvPicPr>
          <p:cNvPr id="5" name="Pictur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6787625" y="9394846"/>
            <a:ext cx="1043178" cy="413965"/>
          </a:xfrm>
          <a:prstGeom prst="rect">
            <a:avLst/>
          </a:prstGeom>
        </p:spPr>
      </p:pic>
    </p:spTree>
    <p:extLst>
      <p:ext uri="{BB962C8B-B14F-4D97-AF65-F5344CB8AC3E}">
        <p14:creationId xmlns:p14="http://schemas.microsoft.com/office/powerpoint/2010/main" val="3286521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tx1"/>
                </a:solidFill>
              </a:defRPr>
            </a:lvl1pPr>
          </a:lstStyle>
          <a:p>
            <a:r>
              <a:rPr lang="en-US" dirty="0"/>
              <a:t>Click to edit Master title style</a:t>
            </a:r>
          </a:p>
        </p:txBody>
      </p:sp>
      <p:pic>
        <p:nvPicPr>
          <p:cNvPr id="6" name="Pictur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6787625" y="9393796"/>
            <a:ext cx="1043178" cy="416601"/>
          </a:xfrm>
          <a:prstGeom prst="rect">
            <a:avLst/>
          </a:prstGeom>
        </p:spPr>
      </p:pic>
      <p:sp>
        <p:nvSpPr>
          <p:cNvPr id="5" name="Text Placeholder 4">
            <a:extLst>
              <a:ext uri="{FF2B5EF4-FFF2-40B4-BE49-F238E27FC236}">
                <a16:creationId xmlns:a16="http://schemas.microsoft.com/office/drawing/2014/main" id="{28B417C0-833B-2A4C-A5E3-B2134B3D935A}"/>
              </a:ext>
            </a:extLst>
          </p:cNvPr>
          <p:cNvSpPr>
            <a:spLocks noGrp="1"/>
          </p:cNvSpPr>
          <p:nvPr>
            <p:ph type="body" sz="quarter" idx="11"/>
          </p:nvPr>
        </p:nvSpPr>
        <p:spPr>
          <a:xfrm>
            <a:off x="54471888" y="476250"/>
            <a:ext cx="5226050" cy="594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4">
            <a:extLst>
              <a:ext uri="{FF2B5EF4-FFF2-40B4-BE49-F238E27FC236}">
                <a16:creationId xmlns:a16="http://schemas.microsoft.com/office/drawing/2014/main" id="{158F9C30-C504-954F-B0F5-1AC3B9936692}"/>
              </a:ext>
            </a:extLst>
          </p:cNvPr>
          <p:cNvSpPr>
            <a:spLocks noGrp="1"/>
          </p:cNvSpPr>
          <p:nvPr>
            <p:ph type="body" sz="quarter" idx="12" hasCustomPrompt="1"/>
          </p:nvPr>
        </p:nvSpPr>
        <p:spPr>
          <a:xfrm>
            <a:off x="61036200" y="476250"/>
            <a:ext cx="5226050" cy="5949950"/>
          </a:xfrm>
        </p:spPr>
        <p:txBody>
          <a:bodyPr/>
          <a:lstStyle/>
          <a:p>
            <a:pPr lvl="4"/>
            <a:r>
              <a:rPr lang="en-US" dirty="0"/>
              <a:t>Fifth level</a:t>
            </a:r>
          </a:p>
        </p:txBody>
      </p:sp>
    </p:spTree>
    <p:extLst>
      <p:ext uri="{BB962C8B-B14F-4D97-AF65-F5344CB8AC3E}">
        <p14:creationId xmlns:p14="http://schemas.microsoft.com/office/powerpoint/2010/main" val="1794504740"/>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457200" y="402709"/>
            <a:ext cx="8229600" cy="881395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5" name="Footer Placeholder 8">
            <a:extLst>
              <a:ext uri="{FF2B5EF4-FFF2-40B4-BE49-F238E27FC236}">
                <a16:creationId xmlns:a16="http://schemas.microsoft.com/office/drawing/2014/main" id="{AD1B1199-B224-9C42-9D8A-CD35886FD748}"/>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4192918503"/>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457200" y="402708"/>
            <a:ext cx="8229600" cy="76270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5" name="Footer Placeholder 8">
            <a:extLst>
              <a:ext uri="{FF2B5EF4-FFF2-40B4-BE49-F238E27FC236}">
                <a16:creationId xmlns:a16="http://schemas.microsoft.com/office/drawing/2014/main" id="{3C4967A2-79C0-FB49-9F67-72530429A9E6}"/>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1961072611"/>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9144002" y="5148262"/>
            <a:ext cx="9144000" cy="5148263"/>
          </a:xfrm>
          <a:solidFill>
            <a:schemeClr val="accent3"/>
          </a:solidFill>
        </p:spPr>
        <p:txBody>
          <a:bodyPr lIns="228600" tIns="192024" rIns="228600" bIns="228600"/>
          <a:lstStyle>
            <a:lvl1pPr>
              <a:defRPr sz="28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12" name="Text Placeholder 11"/>
          <p:cNvSpPr>
            <a:spLocks noGrp="1"/>
          </p:cNvSpPr>
          <p:nvPr>
            <p:ph type="body" sz="quarter" idx="13"/>
          </p:nvPr>
        </p:nvSpPr>
        <p:spPr>
          <a:xfrm>
            <a:off x="457200" y="366099"/>
            <a:ext cx="8229600" cy="600630"/>
          </a:xfrm>
        </p:spPr>
        <p:txBody>
          <a:bodyPr/>
          <a:lstStyle>
            <a:lvl1pPr>
              <a:defRPr sz="3200"/>
            </a:lvl1pPr>
          </a:lstStyle>
          <a:p>
            <a:pPr lvl="0"/>
            <a:r>
              <a:rPr lang="en-US"/>
              <a:t>Click to edit Master text styles</a:t>
            </a:r>
          </a:p>
        </p:txBody>
      </p:sp>
      <p:sp>
        <p:nvSpPr>
          <p:cNvPr id="7" name="Text Placeholder 6"/>
          <p:cNvSpPr>
            <a:spLocks noGrp="1"/>
          </p:cNvSpPr>
          <p:nvPr>
            <p:ph type="body" sz="quarter" idx="14"/>
          </p:nvPr>
        </p:nvSpPr>
        <p:spPr>
          <a:xfrm>
            <a:off x="457200" y="2196593"/>
            <a:ext cx="8229600" cy="6983923"/>
          </a:xfrm>
        </p:spPr>
        <p:txBody>
          <a:bodyPr/>
          <a:lstStyle>
            <a:lvl1pPr>
              <a:defRPr sz="3200"/>
            </a:lvl1pPr>
            <a:lvl2pPr>
              <a:defRPr sz="2800"/>
            </a:lvl2pPr>
            <a:lvl3pPr>
              <a:defRPr sz="2800"/>
            </a:lvl3pPr>
            <a:lvl4pPr>
              <a:defRPr sz="2800"/>
            </a:lvl4pPr>
            <a:lvl5pPr>
              <a:defRPr sz="2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13716000" y="0"/>
            <a:ext cx="4572000" cy="5148263"/>
          </a:xfrm>
          <a:solidFill>
            <a:schemeClr val="bg1"/>
          </a:solidFill>
        </p:spPr>
        <p:txBody>
          <a:bodyPr lIns="228600" tIns="192024" rIns="228600" bIns="228600"/>
          <a:lstStyle>
            <a:lvl1pPr>
              <a:defRPr sz="28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9144000" y="0"/>
            <a:ext cx="4572000" cy="5148263"/>
          </a:xfrm>
          <a:solidFill>
            <a:schemeClr val="accent2"/>
          </a:solidFill>
        </p:spPr>
        <p:txBody>
          <a:bodyPr lIns="228600" tIns="192024" rIns="228600" bIns="228600"/>
          <a:lstStyle>
            <a:lvl1pPr>
              <a:defRPr sz="2800">
                <a:solidFill>
                  <a:schemeClr val="bg2"/>
                </a:solidFill>
              </a:defRPr>
            </a:lvl1pPr>
          </a:lstStyle>
          <a:p>
            <a:pPr lvl="0"/>
            <a:r>
              <a:rPr lang="en-US"/>
              <a:t>Click to edit Master text styles</a:t>
            </a:r>
          </a:p>
        </p:txBody>
      </p:sp>
      <p:sp>
        <p:nvSpPr>
          <p:cNvPr id="9" name="Footer Placeholder 8">
            <a:extLst>
              <a:ext uri="{FF2B5EF4-FFF2-40B4-BE49-F238E27FC236}">
                <a16:creationId xmlns:a16="http://schemas.microsoft.com/office/drawing/2014/main" id="{A614DAAB-C978-CC47-90CA-B23CDDFEECAF}"/>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1404294116"/>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9144002" y="5148262"/>
            <a:ext cx="9144000" cy="5148263"/>
          </a:xfrm>
          <a:solidFill>
            <a:schemeClr val="accent3"/>
          </a:solidFill>
        </p:spPr>
        <p:txBody>
          <a:bodyPr lIns="228600" tIns="192024" rIns="228600" bIns="228600"/>
          <a:lstStyle>
            <a:lvl1pPr>
              <a:defRPr sz="28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8" name="Content Placeholder 7"/>
          <p:cNvSpPr>
            <a:spLocks noGrp="1"/>
          </p:cNvSpPr>
          <p:nvPr>
            <p:ph sz="quarter" idx="15"/>
          </p:nvPr>
        </p:nvSpPr>
        <p:spPr>
          <a:xfrm>
            <a:off x="13716000" y="0"/>
            <a:ext cx="4572000" cy="5148263"/>
          </a:xfrm>
          <a:solidFill>
            <a:schemeClr val="accent2"/>
          </a:solidFill>
        </p:spPr>
        <p:txBody>
          <a:bodyPr lIns="228600" tIns="192024" rIns="228600" bIns="228600"/>
          <a:lstStyle>
            <a:lvl1pPr>
              <a:defRPr sz="28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9144000" y="0"/>
            <a:ext cx="4572000" cy="5148263"/>
          </a:xfrm>
          <a:solidFill>
            <a:schemeClr val="tx1"/>
          </a:solidFill>
        </p:spPr>
        <p:txBody>
          <a:bodyPr lIns="228600" tIns="192024" rIns="228600" bIns="228600"/>
          <a:lstStyle>
            <a:lvl1pPr>
              <a:defRPr sz="28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5148263"/>
            <a:ext cx="9144000" cy="4226660"/>
          </a:xfrm>
          <a:solidFill>
            <a:schemeClr val="tx1"/>
          </a:solidFill>
        </p:spPr>
        <p:txBody>
          <a:bodyPr lIns="228600" tIns="192024" rIns="228600" bIns="228600"/>
          <a:lstStyle>
            <a:lvl1pPr>
              <a:defRPr sz="28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6" name="Title 5"/>
          <p:cNvSpPr>
            <a:spLocks noGrp="1"/>
          </p:cNvSpPr>
          <p:nvPr>
            <p:ph type="title"/>
          </p:nvPr>
        </p:nvSpPr>
        <p:spPr>
          <a:xfrm>
            <a:off x="-1" y="-1"/>
            <a:ext cx="9143998" cy="5148265"/>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
        <p:nvSpPr>
          <p:cNvPr id="9" name="Footer Placeholder 8">
            <a:extLst>
              <a:ext uri="{FF2B5EF4-FFF2-40B4-BE49-F238E27FC236}">
                <a16:creationId xmlns:a16="http://schemas.microsoft.com/office/drawing/2014/main" id="{F73E89CC-A6B4-884D-A219-3DD33A964ED5}"/>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2046365523"/>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13715996" y="5148262"/>
            <a:ext cx="4572000" cy="5148263"/>
          </a:xfrm>
          <a:solidFill>
            <a:schemeClr val="accent4">
              <a:lumMod val="60000"/>
              <a:lumOff val="40000"/>
            </a:schemeClr>
          </a:solidFill>
        </p:spPr>
        <p:txBody>
          <a:bodyPr lIns="228600" tIns="192024" rIns="228600" bIns="228600"/>
          <a:lstStyle>
            <a:lvl1pPr>
              <a:defRPr sz="2800">
                <a:solidFill>
                  <a:schemeClr val="bg1"/>
                </a:solidFill>
              </a:defRPr>
            </a:lvl1pPr>
          </a:lstStyle>
          <a:p>
            <a:pPr lvl="0"/>
            <a:r>
              <a:rPr lang="en-US"/>
              <a:t>Click to edit Master text styles</a:t>
            </a:r>
          </a:p>
        </p:txBody>
      </p:sp>
      <p:sp>
        <p:nvSpPr>
          <p:cNvPr id="10" name="Content Placeholder 9"/>
          <p:cNvSpPr>
            <a:spLocks noGrp="1"/>
          </p:cNvSpPr>
          <p:nvPr>
            <p:ph sz="quarter" idx="16"/>
          </p:nvPr>
        </p:nvSpPr>
        <p:spPr>
          <a:xfrm>
            <a:off x="4572000" y="5148262"/>
            <a:ext cx="4572000" cy="5148263"/>
          </a:xfrm>
          <a:solidFill>
            <a:schemeClr val="accent3"/>
          </a:solidFill>
        </p:spPr>
        <p:txBody>
          <a:bodyPr lIns="228600" tIns="192024" rIns="228600" bIns="228600"/>
          <a:lstStyle>
            <a:lvl1pPr>
              <a:defRPr sz="28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9144003" y="5148262"/>
            <a:ext cx="4571994" cy="5148263"/>
          </a:xfrm>
          <a:solidFill>
            <a:schemeClr val="accent4"/>
          </a:solidFill>
        </p:spPr>
        <p:txBody>
          <a:bodyPr lIns="228600" tIns="192024" rIns="228600" bIns="228600"/>
          <a:lstStyle>
            <a:lvl1pPr>
              <a:defRPr sz="28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5148262"/>
            <a:ext cx="4572000" cy="5148263"/>
          </a:xfrm>
          <a:solidFill>
            <a:schemeClr val="accent2"/>
          </a:solidFill>
        </p:spPr>
        <p:txBody>
          <a:bodyPr lIns="228600" tIns="192024" rIns="228600" bIns="228600"/>
          <a:lstStyle>
            <a:lvl1pPr>
              <a:defRPr sz="28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itle 5"/>
          <p:cNvSpPr>
            <a:spLocks noGrp="1"/>
          </p:cNvSpPr>
          <p:nvPr>
            <p:ph type="title"/>
          </p:nvPr>
        </p:nvSpPr>
        <p:spPr>
          <a:xfrm>
            <a:off x="-1" y="-1"/>
            <a:ext cx="18287998" cy="5148265"/>
          </a:xfrm>
          <a:solidFill>
            <a:schemeClr val="tx1"/>
          </a:solidFill>
        </p:spPr>
        <p:txBody>
          <a:bodyPr lIns="228600" tIns="155448" rIns="228600" bIns="228600"/>
          <a:lstStyle>
            <a:lvl1pPr>
              <a:defRPr sz="9600">
                <a:solidFill>
                  <a:schemeClr val="bg2"/>
                </a:solidFill>
              </a:defRPr>
            </a:lvl1pPr>
          </a:lstStyle>
          <a:p>
            <a:r>
              <a:rPr lang="en-US"/>
              <a:t>Click to edit Master title style</a:t>
            </a:r>
            <a:endParaRPr lang="en-US" dirty="0"/>
          </a:p>
        </p:txBody>
      </p:sp>
      <p:sp>
        <p:nvSpPr>
          <p:cNvPr id="9" name="Footer Placeholder 8">
            <a:extLst>
              <a:ext uri="{FF2B5EF4-FFF2-40B4-BE49-F238E27FC236}">
                <a16:creationId xmlns:a16="http://schemas.microsoft.com/office/drawing/2014/main" id="{B788421B-6141-D048-9F54-87F8A049DB0C}"/>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2121019782"/>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itle 5"/>
          <p:cNvSpPr>
            <a:spLocks noGrp="1"/>
          </p:cNvSpPr>
          <p:nvPr>
            <p:ph type="title"/>
          </p:nvPr>
        </p:nvSpPr>
        <p:spPr>
          <a:xfrm>
            <a:off x="-1" y="-1"/>
            <a:ext cx="18287998" cy="2583668"/>
          </a:xfrm>
          <a:solidFill>
            <a:schemeClr val="tx1"/>
          </a:solidFill>
        </p:spPr>
        <p:txBody>
          <a:bodyPr lIns="228600" tIns="201168" rIns="228600" bIns="228600"/>
          <a:lstStyle>
            <a:lvl1pPr>
              <a:defRPr sz="4800">
                <a:solidFill>
                  <a:schemeClr val="bg2"/>
                </a:solidFill>
              </a:defRPr>
            </a:lvl1pPr>
          </a:lstStyle>
          <a:p>
            <a:r>
              <a:rPr lang="en-US"/>
              <a:t>Click to edit Master title style</a:t>
            </a:r>
            <a:endParaRPr lang="en-US" dirty="0"/>
          </a:p>
        </p:txBody>
      </p:sp>
      <p:sp>
        <p:nvSpPr>
          <p:cNvPr id="5" name="Footer Placeholder 8">
            <a:extLst>
              <a:ext uri="{FF2B5EF4-FFF2-40B4-BE49-F238E27FC236}">
                <a16:creationId xmlns:a16="http://schemas.microsoft.com/office/drawing/2014/main" id="{3AD2D5BE-0535-5B4A-B450-B7F0C00C9DC5}"/>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2701680514"/>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5720292"/>
            <a:ext cx="4572000" cy="4576233"/>
          </a:xfrm>
          <a:solidFill>
            <a:schemeClr val="tx1"/>
          </a:solidFill>
        </p:spPr>
        <p:txBody>
          <a:bodyPr lIns="228600" tIns="155448" rIns="228600" bIns="228600"/>
          <a:lstStyle>
            <a:lvl1pPr>
              <a:defRPr>
                <a:solidFill>
                  <a:schemeClr val="bg2"/>
                </a:solidFill>
              </a:defRPr>
            </a:lvl1pPr>
            <a:lvl2pPr>
              <a:defRPr sz="2000">
                <a:solidFill>
                  <a:schemeClr val="bg2"/>
                </a:solidFill>
              </a:defRPr>
            </a:lvl2pPr>
            <a:lvl3pPr>
              <a:defRPr sz="2000">
                <a:solidFill>
                  <a:schemeClr val="bg2"/>
                </a:solidFill>
              </a:defRPr>
            </a:lvl3pPr>
            <a:lvl4pPr>
              <a:defRPr sz="2000">
                <a:solidFill>
                  <a:schemeClr val="bg2"/>
                </a:solidFill>
              </a:defRPr>
            </a:lvl4pPr>
            <a:lvl5pPr>
              <a:defRPr sz="2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5" name="Footer Placeholder 8">
            <a:extLst>
              <a:ext uri="{FF2B5EF4-FFF2-40B4-BE49-F238E27FC236}">
                <a16:creationId xmlns:a16="http://schemas.microsoft.com/office/drawing/2014/main" id="{5077B903-3C54-BD41-8F7E-9FFB1C14BB5C}"/>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1129355983"/>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
            <a:ext cx="4572000" cy="10296525"/>
          </a:xfrm>
          <a:solidFill>
            <a:schemeClr val="tx1"/>
          </a:solidFill>
        </p:spPr>
        <p:txBody>
          <a:bodyPr lIns="228600" tIns="192024" rIns="228600" bIns="228600"/>
          <a:lstStyle>
            <a:lvl1pPr>
              <a:defRPr sz="3200">
                <a:solidFill>
                  <a:schemeClr val="bg2"/>
                </a:solidFill>
              </a:defRPr>
            </a:lvl1pPr>
            <a:lvl2pPr>
              <a:defRPr sz="2200">
                <a:solidFill>
                  <a:schemeClr val="bg2"/>
                </a:solidFill>
              </a:defRPr>
            </a:lvl2pPr>
            <a:lvl3pPr>
              <a:defRPr sz="2200">
                <a:solidFill>
                  <a:schemeClr val="bg2"/>
                </a:solidFill>
              </a:defRPr>
            </a:lvl3pPr>
            <a:lvl4pPr>
              <a:defRPr sz="2200">
                <a:solidFill>
                  <a:schemeClr val="bg2"/>
                </a:solidFill>
              </a:defRPr>
            </a:lvl4pPr>
            <a:lvl5pPr>
              <a:defRPr sz="22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4572000" y="0"/>
            <a:ext cx="4572000" cy="10296525"/>
          </a:xfrm>
          <a:solidFill>
            <a:schemeClr val="accent2"/>
          </a:solidFill>
        </p:spPr>
        <p:txBody>
          <a:bodyPr lIns="228600" tIns="192024" rIns="228600" bIns="228600"/>
          <a:lstStyle>
            <a:lvl1pPr>
              <a:defRPr sz="2800">
                <a:solidFill>
                  <a:schemeClr val="bg2"/>
                </a:solidFill>
              </a:defRPr>
            </a:lvl1pPr>
            <a:lvl2pPr>
              <a:defRPr sz="2200">
                <a:solidFill>
                  <a:schemeClr val="bg2"/>
                </a:solidFill>
              </a:defRPr>
            </a:lvl2pPr>
            <a:lvl3pPr>
              <a:defRPr sz="2200">
                <a:solidFill>
                  <a:schemeClr val="bg2"/>
                </a:solidFill>
              </a:defRPr>
            </a:lvl3pPr>
            <a:lvl4pPr>
              <a:defRPr sz="2200">
                <a:solidFill>
                  <a:schemeClr val="bg2"/>
                </a:solidFill>
              </a:defRPr>
            </a:lvl4pPr>
            <a:lvl5pPr>
              <a:defRPr sz="2200">
                <a:solidFill>
                  <a:schemeClr val="bg2"/>
                </a:solidFill>
              </a:defRPr>
            </a:lvl5pPr>
          </a:lstStyle>
          <a:p>
            <a:pPr lvl="0"/>
            <a:r>
              <a:rPr lang="en-US"/>
              <a:t>Click to edit Master text styles</a:t>
            </a:r>
          </a:p>
        </p:txBody>
      </p:sp>
      <p:sp>
        <p:nvSpPr>
          <p:cNvPr id="15" name="Content Placeholder 14"/>
          <p:cNvSpPr>
            <a:spLocks noGrp="1"/>
          </p:cNvSpPr>
          <p:nvPr>
            <p:ph sz="quarter" idx="21"/>
          </p:nvPr>
        </p:nvSpPr>
        <p:spPr>
          <a:xfrm>
            <a:off x="9144000" y="0"/>
            <a:ext cx="4572000" cy="10296525"/>
          </a:xfrm>
          <a:solidFill>
            <a:schemeClr val="accent3"/>
          </a:solidFill>
        </p:spPr>
        <p:txBody>
          <a:bodyPr lIns="228600" tIns="192024" rIns="228600" bIns="228600"/>
          <a:lstStyle>
            <a:lvl1pPr>
              <a:defRPr sz="2800">
                <a:solidFill>
                  <a:schemeClr val="bg2"/>
                </a:solidFill>
              </a:defRPr>
            </a:lvl1pPr>
            <a:lvl2pPr>
              <a:defRPr sz="2200">
                <a:solidFill>
                  <a:schemeClr val="bg2"/>
                </a:solidFill>
              </a:defRPr>
            </a:lvl2pPr>
            <a:lvl3pPr>
              <a:defRPr sz="2200">
                <a:solidFill>
                  <a:schemeClr val="bg2"/>
                </a:solidFill>
              </a:defRPr>
            </a:lvl3pPr>
            <a:lvl4pPr>
              <a:defRPr sz="2200">
                <a:solidFill>
                  <a:schemeClr val="bg2"/>
                </a:solidFill>
              </a:defRPr>
            </a:lvl4pPr>
            <a:lvl5pPr>
              <a:defRPr sz="22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13716000" y="0"/>
            <a:ext cx="4572000" cy="10296525"/>
          </a:xfrm>
          <a:solidFill>
            <a:schemeClr val="accent4"/>
          </a:solidFill>
        </p:spPr>
        <p:txBody>
          <a:bodyPr lIns="228600" tIns="192024" rIns="228600" bIns="228600"/>
          <a:lstStyle>
            <a:lvl1pPr>
              <a:defRPr sz="2800">
                <a:solidFill>
                  <a:schemeClr val="bg2"/>
                </a:solidFill>
              </a:defRPr>
            </a:lvl1pPr>
            <a:lvl2pPr>
              <a:defRPr sz="2200">
                <a:solidFill>
                  <a:schemeClr val="bg2"/>
                </a:solidFill>
              </a:defRPr>
            </a:lvl2pPr>
            <a:lvl3pPr>
              <a:defRPr sz="2200">
                <a:solidFill>
                  <a:schemeClr val="bg2"/>
                </a:solidFill>
              </a:defRPr>
            </a:lvl3pPr>
            <a:lvl4pPr>
              <a:defRPr sz="2200">
                <a:solidFill>
                  <a:schemeClr val="bg2"/>
                </a:solidFill>
              </a:defRPr>
            </a:lvl4pPr>
            <a:lvl5pPr>
              <a:defRPr sz="22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8" name="Footer Placeholder 8">
            <a:extLst>
              <a:ext uri="{FF2B5EF4-FFF2-40B4-BE49-F238E27FC236}">
                <a16:creationId xmlns:a16="http://schemas.microsoft.com/office/drawing/2014/main" id="{ED53B093-D96D-B84A-896F-A825E3DAA9DF}"/>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2748006248"/>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457200" y="402709"/>
            <a:ext cx="8229600" cy="179170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457200" y="2196593"/>
            <a:ext cx="3657600" cy="7009374"/>
          </a:xfrm>
        </p:spPr>
        <p:txBody>
          <a:bodyPr/>
          <a:lstStyle>
            <a:lvl1pPr>
              <a:defRPr sz="3200"/>
            </a:lvl1pPr>
            <a:lvl2pPr marL="0" indent="0">
              <a:spcBef>
                <a:spcPts val="2200"/>
              </a:spcBef>
              <a:buFontTx/>
              <a:buNone/>
              <a:defRPr sz="2200"/>
            </a:lvl2pPr>
            <a:lvl3pPr>
              <a:defRPr sz="2200"/>
            </a:lvl3pPr>
            <a:lvl4pPr>
              <a:defRPr sz="2200"/>
            </a:lvl4pPr>
            <a:lvl5pPr>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8">
            <a:extLst>
              <a:ext uri="{FF2B5EF4-FFF2-40B4-BE49-F238E27FC236}">
                <a16:creationId xmlns:a16="http://schemas.microsoft.com/office/drawing/2014/main" id="{40D6DE39-9E6E-454D-A805-DE2FA7B21D90}"/>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3533066101"/>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457200" y="402709"/>
            <a:ext cx="8229600" cy="179170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7" name="Text Placeholder 6"/>
          <p:cNvSpPr>
            <a:spLocks noGrp="1"/>
          </p:cNvSpPr>
          <p:nvPr>
            <p:ph type="body" sz="quarter" idx="12"/>
          </p:nvPr>
        </p:nvSpPr>
        <p:spPr>
          <a:xfrm>
            <a:off x="457200" y="2235044"/>
            <a:ext cx="3657600" cy="6915197"/>
          </a:xfrm>
        </p:spPr>
        <p:txBody>
          <a:bodyPr/>
          <a:lstStyle>
            <a:lvl1pPr>
              <a:defRPr sz="2800"/>
            </a:lvl1pPr>
            <a:lvl2pPr>
              <a:defRPr sz="2200"/>
            </a:lvl2pPr>
            <a:lvl3pPr>
              <a:defRPr sz="2200"/>
            </a:lvl3pPr>
            <a:lvl4pPr>
              <a:defRPr sz="2200"/>
            </a:lvl4pPr>
            <a:lvl5pPr>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5029200" y="1334735"/>
            <a:ext cx="12801600" cy="765565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8">
            <a:extLst>
              <a:ext uri="{FF2B5EF4-FFF2-40B4-BE49-F238E27FC236}">
                <a16:creationId xmlns:a16="http://schemas.microsoft.com/office/drawing/2014/main" id="{C97A6B66-E323-3F45-A6B8-399DEBFC3215}"/>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18547152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p>
            <a:r>
              <a:rPr lang="en-US" dirty="0"/>
              <a:t>Click to edit Master title style</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a:extLst>
              <a:ext uri="{FF2B5EF4-FFF2-40B4-BE49-F238E27FC236}">
                <a16:creationId xmlns:a16="http://schemas.microsoft.com/office/drawing/2014/main" id="{44123976-2A5D-4F4E-AFA7-2B4E15E734B3}"/>
              </a:ext>
            </a:extLst>
          </p:cNvPr>
          <p:cNvSpPr>
            <a:spLocks noGrp="1"/>
          </p:cNvSpPr>
          <p:nvPr>
            <p:ph type="body" sz="quarter" idx="12"/>
          </p:nvPr>
        </p:nvSpPr>
        <p:spPr>
          <a:xfrm>
            <a:off x="54602063" y="476250"/>
            <a:ext cx="5748337" cy="594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22A16D73-BA7F-9949-BFD4-9E96BE9E27FF}"/>
              </a:ext>
            </a:extLst>
          </p:cNvPr>
          <p:cNvSpPr>
            <a:spLocks noGrp="1"/>
          </p:cNvSpPr>
          <p:nvPr>
            <p:ph type="body" sz="quarter" idx="13" hasCustomPrompt="1"/>
          </p:nvPr>
        </p:nvSpPr>
        <p:spPr>
          <a:xfrm>
            <a:off x="61417200" y="476250"/>
            <a:ext cx="5748337" cy="5949950"/>
          </a:xfrm>
        </p:spPr>
        <p:txBody>
          <a:bodyPr/>
          <a:lstStyle/>
          <a:p>
            <a:pPr lvl="4"/>
            <a:r>
              <a:rPr lang="en-US" dirty="0"/>
              <a:t>Fifth level</a:t>
            </a:r>
          </a:p>
        </p:txBody>
      </p:sp>
    </p:spTree>
    <p:extLst>
      <p:ext uri="{BB962C8B-B14F-4D97-AF65-F5344CB8AC3E}">
        <p14:creationId xmlns:p14="http://schemas.microsoft.com/office/powerpoint/2010/main" val="670074212"/>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457200" y="402709"/>
            <a:ext cx="8229600" cy="179170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7" name="Text Placeholder 6"/>
          <p:cNvSpPr>
            <a:spLocks noGrp="1"/>
          </p:cNvSpPr>
          <p:nvPr>
            <p:ph type="body" sz="quarter" idx="12"/>
          </p:nvPr>
        </p:nvSpPr>
        <p:spPr>
          <a:xfrm>
            <a:off x="457200" y="2235044"/>
            <a:ext cx="3657600" cy="6915197"/>
          </a:xfrm>
        </p:spPr>
        <p:txBody>
          <a:bodyPr/>
          <a:lstStyle>
            <a:lvl1pPr>
              <a:defRPr sz="2800"/>
            </a:lvl1pPr>
            <a:lvl2pPr>
              <a:defRPr sz="2200"/>
            </a:lvl2pPr>
            <a:lvl3pPr>
              <a:defRPr sz="2200"/>
            </a:lvl3pPr>
            <a:lvl4pPr>
              <a:defRPr sz="2200"/>
            </a:lvl4pPr>
            <a:lvl5pPr>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8">
            <a:extLst>
              <a:ext uri="{FF2B5EF4-FFF2-40B4-BE49-F238E27FC236}">
                <a16:creationId xmlns:a16="http://schemas.microsoft.com/office/drawing/2014/main" id="{7A689432-1A17-8F44-B9CB-37E7C04A26EE}"/>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252515708"/>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457200" y="402709"/>
            <a:ext cx="8229600" cy="179170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7" name="Text Placeholder 6"/>
          <p:cNvSpPr>
            <a:spLocks noGrp="1"/>
          </p:cNvSpPr>
          <p:nvPr>
            <p:ph type="body" sz="quarter" idx="12"/>
          </p:nvPr>
        </p:nvSpPr>
        <p:spPr>
          <a:xfrm>
            <a:off x="457200" y="2196592"/>
            <a:ext cx="3657600" cy="7010789"/>
          </a:xfrm>
        </p:spPr>
        <p:txBody>
          <a:bodyPr/>
          <a:lstStyle>
            <a:lvl1pPr>
              <a:defRPr sz="3200"/>
            </a:lvl1pPr>
            <a:lvl2pPr>
              <a:defRPr sz="2200"/>
            </a:lvl2pPr>
            <a:lvl3pPr>
              <a:defRPr sz="2200"/>
            </a:lvl3pPr>
            <a:lvl4pPr>
              <a:defRPr sz="2200"/>
            </a:lvl4pPr>
            <a:lvl5pPr>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5029200" y="2251507"/>
            <a:ext cx="3657600" cy="6919265"/>
          </a:xfrm>
        </p:spPr>
        <p:txBody>
          <a:bodyPr/>
          <a:lstStyle>
            <a:lvl1pPr>
              <a:defRPr sz="2800"/>
            </a:lvl1pPr>
            <a:lvl2pPr marL="0" indent="0">
              <a:buNone/>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Picture Placeholder 11"/>
          <p:cNvSpPr>
            <a:spLocks noGrp="1"/>
          </p:cNvSpPr>
          <p:nvPr>
            <p:ph type="pic" sz="quarter" idx="14"/>
          </p:nvPr>
        </p:nvSpPr>
        <p:spPr>
          <a:xfrm>
            <a:off x="9144000" y="0"/>
            <a:ext cx="9144000" cy="10296525"/>
          </a:xfrm>
        </p:spPr>
        <p:txBody>
          <a:bodyPr/>
          <a:lstStyle/>
          <a:p>
            <a:r>
              <a:rPr lang="en-US"/>
              <a:t>Click icon to add picture</a:t>
            </a:r>
          </a:p>
        </p:txBody>
      </p:sp>
      <p:sp>
        <p:nvSpPr>
          <p:cNvPr id="8" name="Footer Placeholder 8">
            <a:extLst>
              <a:ext uri="{FF2B5EF4-FFF2-40B4-BE49-F238E27FC236}">
                <a16:creationId xmlns:a16="http://schemas.microsoft.com/office/drawing/2014/main" id="{CDCDAE95-2EF4-214A-9FD5-B0618A730CEC}"/>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3913523887"/>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457200" y="402709"/>
            <a:ext cx="8229600" cy="179170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7" name="Text Placeholder 6"/>
          <p:cNvSpPr>
            <a:spLocks noGrp="1"/>
          </p:cNvSpPr>
          <p:nvPr>
            <p:ph type="body" sz="quarter" idx="12"/>
          </p:nvPr>
        </p:nvSpPr>
        <p:spPr>
          <a:xfrm>
            <a:off x="457200" y="2196592"/>
            <a:ext cx="3657600" cy="7010789"/>
          </a:xfrm>
        </p:spPr>
        <p:txBody>
          <a:bodyPr/>
          <a:lstStyle>
            <a:lvl1pPr>
              <a:defRPr sz="3200"/>
            </a:lvl1pPr>
            <a:lvl2pPr>
              <a:defRPr sz="2200"/>
            </a:lvl2pPr>
            <a:lvl3pPr>
              <a:defRPr sz="2200"/>
            </a:lvl3pPr>
            <a:lvl4pPr>
              <a:defRPr sz="2200"/>
            </a:lvl4pPr>
            <a:lvl5pPr>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5029200" y="2234093"/>
            <a:ext cx="3657600" cy="6919265"/>
          </a:xfrm>
        </p:spPr>
        <p:txBody>
          <a:bodyPr/>
          <a:lstStyle>
            <a:lvl1pPr>
              <a:defRPr sz="2800"/>
            </a:lvl1pPr>
            <a:lvl2pPr marL="0" indent="0">
              <a:buNone/>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4"/>
          </p:nvPr>
        </p:nvSpPr>
        <p:spPr>
          <a:xfrm>
            <a:off x="9400784" y="2105067"/>
            <a:ext cx="8430016" cy="6919265"/>
          </a:xfrm>
        </p:spPr>
        <p:txBody>
          <a:bodyPr/>
          <a:lstStyle>
            <a:lvl1pPr marL="234950" indent="-234950">
              <a:tabLst/>
              <a:defRPr sz="4800"/>
            </a:lvl1pPr>
            <a:lvl2pPr marL="0" indent="0">
              <a:buNone/>
              <a:defRPr sz="2200"/>
            </a:lvl2pPr>
            <a:lvl3pPr>
              <a:defRPr sz="2200"/>
            </a:lvl3pPr>
            <a:lvl4pPr>
              <a:defRPr sz="2200"/>
            </a:lvl4pPr>
            <a:lvl5pPr>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8">
            <a:extLst>
              <a:ext uri="{FF2B5EF4-FFF2-40B4-BE49-F238E27FC236}">
                <a16:creationId xmlns:a16="http://schemas.microsoft.com/office/drawing/2014/main" id="{05016115-F3A1-244F-982B-EAB61A7472CB}"/>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9287685"/>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457200" y="384405"/>
            <a:ext cx="3657600" cy="8826155"/>
          </a:xfrm>
        </p:spPr>
        <p:txBody>
          <a:bodyPr/>
          <a:lstStyle>
            <a:lvl1pPr>
              <a:defRPr sz="3200"/>
            </a:lvl1pPr>
            <a:lvl2pPr marL="0" indent="0">
              <a:spcBef>
                <a:spcPts val="2200"/>
              </a:spcBef>
              <a:buFontTx/>
              <a:buNone/>
              <a:defRPr sz="2200"/>
            </a:lvl2pPr>
            <a:lvl3pPr>
              <a:defRPr sz="2200"/>
            </a:lvl3pPr>
            <a:lvl4pPr>
              <a:defRPr sz="2200"/>
            </a:lvl4pPr>
            <a:lvl5pPr>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5029200" y="451267"/>
            <a:ext cx="12801600" cy="9203314"/>
          </a:xfrm>
        </p:spPr>
        <p:txBody>
          <a:bodyPr/>
          <a:lstStyle/>
          <a:p>
            <a:r>
              <a:rPr lang="en-US"/>
              <a:t>Click icon to add table</a:t>
            </a:r>
          </a:p>
        </p:txBody>
      </p:sp>
      <p:sp>
        <p:nvSpPr>
          <p:cNvPr id="8" name="Footer Placeholder 8">
            <a:extLst>
              <a:ext uri="{FF2B5EF4-FFF2-40B4-BE49-F238E27FC236}">
                <a16:creationId xmlns:a16="http://schemas.microsoft.com/office/drawing/2014/main" id="{6DDC72E9-82DD-E145-BB92-60E0E02EB175}"/>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4156092554"/>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5" name="Footer Placeholder 8">
            <a:extLst>
              <a:ext uri="{FF2B5EF4-FFF2-40B4-BE49-F238E27FC236}">
                <a16:creationId xmlns:a16="http://schemas.microsoft.com/office/drawing/2014/main" id="{EDCA8F98-7CE4-9740-9836-7F20BEF2AED4}"/>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346287990"/>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871826173"/>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457200" y="402708"/>
            <a:ext cx="8229600" cy="1713037"/>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457200" y="2288117"/>
            <a:ext cx="8229600" cy="7175534"/>
          </a:xfrm>
        </p:spPr>
        <p:txBody>
          <a:bodyPr/>
          <a:lstStyle>
            <a:lvl1pPr marL="0" indent="0">
              <a:spcBef>
                <a:spcPts val="0"/>
              </a:spcBef>
              <a:tabLst>
                <a:tab pos="7880350" algn="dec"/>
              </a:tabLst>
              <a:defRPr sz="2200"/>
            </a:lvl1pPr>
            <a:lvl2pPr marL="346076" indent="-346076">
              <a:spcBef>
                <a:spcPts val="0"/>
              </a:spcBef>
              <a:tabLst/>
              <a:defRPr/>
            </a:lvl2pPr>
            <a:lvl3pPr>
              <a:spcBef>
                <a:spcPts val="0"/>
              </a:spcBef>
              <a:defRPr/>
            </a:lvl3pPr>
            <a:lvl4pPr>
              <a:spcBef>
                <a:spcPts val="0"/>
              </a:spcBef>
              <a:defRPr/>
            </a:lvl4pPr>
            <a:lvl5pPr>
              <a:spcBef>
                <a:spcPts val="0"/>
              </a:spcBef>
              <a:defRPr/>
            </a:lvl5pPr>
          </a:lstStyle>
          <a:p>
            <a:pPr marL="0" marR="0" lvl="0" indent="0" algn="l" defTabSz="914400" rtl="0" eaLnBrk="1" fontAlgn="auto" latinLnBrk="0" hangingPunct="1">
              <a:lnSpc>
                <a:spcPct val="100000"/>
              </a:lnSpc>
              <a:spcBef>
                <a:spcPts val="0"/>
              </a:spcBef>
              <a:spcAft>
                <a:spcPts val="0"/>
              </a:spcAft>
              <a:buClrTx/>
              <a:buSzTx/>
              <a:buFont typeface="Arial"/>
              <a:buNone/>
              <a:tabLst>
                <a:tab pos="8046720" algn="r"/>
              </a:tabLst>
              <a:defRPr/>
            </a:pPr>
            <a:r>
              <a:rPr lang="en-US"/>
              <a:t>Click to edit Master text styles</a:t>
            </a:r>
          </a:p>
        </p:txBody>
      </p:sp>
      <p:sp>
        <p:nvSpPr>
          <p:cNvPr id="7" name="Footer Placeholder 8">
            <a:extLst>
              <a:ext uri="{FF2B5EF4-FFF2-40B4-BE49-F238E27FC236}">
                <a16:creationId xmlns:a16="http://schemas.microsoft.com/office/drawing/2014/main" id="{6E9D833D-8078-3D40-A561-29993B0E0FB0}"/>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2458252179"/>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pic>
        <p:nvPicPr>
          <p:cNvPr id="7" name="Pictur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851906" y="4376350"/>
            <a:ext cx="2584188" cy="1053168"/>
          </a:xfrm>
          <a:prstGeom prst="rect">
            <a:avLst/>
          </a:prstGeom>
        </p:spPr>
      </p:pic>
      <p:sp>
        <p:nvSpPr>
          <p:cNvPr id="5" name="Footer Placeholder 8">
            <a:extLst>
              <a:ext uri="{FF2B5EF4-FFF2-40B4-BE49-F238E27FC236}">
                <a16:creationId xmlns:a16="http://schemas.microsoft.com/office/drawing/2014/main" id="{7C068F36-BF8C-C843-9304-05B6544A33AE}"/>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1724002794"/>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Cover Slide">
    <p:bg>
      <p:bgPr>
        <a:gradFill>
          <a:gsLst>
            <a:gs pos="0">
              <a:schemeClr val="accent2"/>
            </a:gs>
            <a:gs pos="100000">
              <a:schemeClr val="tx1"/>
            </a:gs>
          </a:gsLst>
          <a:lin ang="0" scaled="0"/>
        </a:gra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457200" y="9665005"/>
            <a:ext cx="12801600" cy="274574"/>
          </a:xfrm>
        </p:spPr>
        <p:txBody>
          <a:bodyPr/>
          <a:lstStyle>
            <a:lvl1pPr>
              <a:defRPr>
                <a:solidFill>
                  <a:schemeClr val="bg2"/>
                </a:solidFill>
              </a:defRPr>
            </a:lvl1pPr>
          </a:lstStyle>
          <a:p>
            <a:r>
              <a:rPr lang="en-US"/>
              <a:t>IBM Cloud/November 2018 / © 2018 IBM Corporation</a:t>
            </a:r>
          </a:p>
        </p:txBody>
      </p:sp>
      <p:sp>
        <p:nvSpPr>
          <p:cNvPr id="4" name="Title 3"/>
          <p:cNvSpPr>
            <a:spLocks noGrp="1"/>
          </p:cNvSpPr>
          <p:nvPr>
            <p:ph type="title"/>
          </p:nvPr>
        </p:nvSpPr>
        <p:spPr>
          <a:xfrm>
            <a:off x="457201" y="407941"/>
            <a:ext cx="8229602" cy="8966983"/>
          </a:xfrm>
        </p:spPr>
        <p:txBody>
          <a:bodyPr/>
          <a:lstStyle>
            <a:lvl1pPr>
              <a:lnSpc>
                <a:spcPct val="90000"/>
              </a:lnSpc>
              <a:defRPr sz="4800" b="0">
                <a:solidFill>
                  <a:schemeClr val="bg2"/>
                </a:solidFill>
              </a:defRPr>
            </a:lvl1pPr>
          </a:lstStyle>
          <a:p>
            <a:r>
              <a:rPr lang="en-US" dirty="0"/>
              <a:t>Click to edit Master title style</a:t>
            </a:r>
          </a:p>
        </p:txBody>
      </p:sp>
      <p:pic>
        <p:nvPicPr>
          <p:cNvPr id="5" name="Picture 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6787625" y="483050"/>
            <a:ext cx="1043178" cy="423302"/>
          </a:xfrm>
          <a:prstGeom prst="rect">
            <a:avLst/>
          </a:prstGeom>
        </p:spPr>
      </p:pic>
      <p:pic>
        <p:nvPicPr>
          <p:cNvPr id="9" name="BCK_PEG_[01].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994596" y="3246253"/>
            <a:ext cx="4298808" cy="3804023"/>
          </a:xfrm>
          <a:prstGeom prst="rect">
            <a:avLst/>
          </a:prstGeom>
          <a:ln w="12700">
            <a:miter lim="400000"/>
          </a:ln>
        </p:spPr>
      </p:pic>
      <p:pic>
        <p:nvPicPr>
          <p:cNvPr id="3" name="Picture 2">
            <a:extLst>
              <a:ext uri="{FF2B5EF4-FFF2-40B4-BE49-F238E27FC236}">
                <a16:creationId xmlns:a16="http://schemas.microsoft.com/office/drawing/2014/main" id="{7BC1E7D1-F892-4F54-ACCB-873945D3AFED}"/>
              </a:ext>
            </a:extLst>
          </p:cNvPr>
          <p:cNvPicPr>
            <a:picLocks noChangeAspect="1"/>
          </p:cNvPicPr>
          <p:nvPr userDrawn="1"/>
        </p:nvPicPr>
        <p:blipFill rotWithShape="1">
          <a:blip r:embed="rId4" cstate="hqprint">
            <a:extLst>
              <a:ext uri="{28A0092B-C50C-407E-A947-70E740481C1C}">
                <a14:useLocalDpi xmlns:a14="http://schemas.microsoft.com/office/drawing/2010/main"/>
              </a:ext>
            </a:extLst>
          </a:blip>
          <a:srcRect/>
          <a:stretch/>
        </p:blipFill>
        <p:spPr>
          <a:xfrm>
            <a:off x="14063330" y="8889168"/>
            <a:ext cx="3639880" cy="913127"/>
          </a:xfrm>
          <a:prstGeom prst="rect">
            <a:avLst/>
          </a:prstGeom>
        </p:spPr>
      </p:pic>
    </p:spTree>
    <p:extLst>
      <p:ext uri="{BB962C8B-B14F-4D97-AF65-F5344CB8AC3E}">
        <p14:creationId xmlns:p14="http://schemas.microsoft.com/office/powerpoint/2010/main" val="2428848532"/>
      </p:ext>
    </p:extLst>
  </p:cSld>
  <p:clrMapOvr>
    <a:masterClrMapping/>
  </p:clrMapOvr>
  <p:hf hdr="0" dt="0"/>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bg2"/>
                </a:solidFill>
              </a:defRPr>
            </a:lvl1pPr>
          </a:lstStyle>
          <a:p>
            <a:r>
              <a:rPr lang="en-US">
                <a:solidFill>
                  <a:srgbClr val="000000"/>
                </a:solidFill>
              </a:rPr>
              <a:t>Think 2018 / DOC ID / Month XX, 2018 / © 2018 IBM Corporation</a:t>
            </a:r>
          </a:p>
        </p:txBody>
      </p:sp>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solidFill>
                  <a:srgbClr val="000000"/>
                </a:solidFill>
              </a:rPr>
              <a:pPr/>
              <a:t>‹#›</a:t>
            </a:fld>
            <a:endParaRPr lang="en-US">
              <a:solidFill>
                <a:srgbClr val="000000"/>
              </a:solidFill>
            </a:endParaRPr>
          </a:p>
        </p:txBody>
      </p:sp>
      <p:sp>
        <p:nvSpPr>
          <p:cNvPr id="5" name="Title 4"/>
          <p:cNvSpPr>
            <a:spLocks noGrp="1"/>
          </p:cNvSpPr>
          <p:nvPr>
            <p:ph type="title"/>
          </p:nvPr>
        </p:nvSpPr>
        <p:spPr>
          <a:xfrm>
            <a:off x="457200" y="402708"/>
            <a:ext cx="8229600" cy="8995826"/>
          </a:xfrm>
        </p:spPr>
        <p:txBody>
          <a:bodyPr/>
          <a:lstStyle>
            <a:lvl1pPr>
              <a:lnSpc>
                <a:spcPct val="90000"/>
              </a:lnSpc>
              <a:defRPr>
                <a:solidFill>
                  <a:schemeClr val="bg2"/>
                </a:solidFill>
              </a:defRPr>
            </a:lvl1pPr>
          </a:lstStyle>
          <a:p>
            <a:r>
              <a:rPr lang="en-US" dirty="0"/>
              <a:t>Click to edit Master title style</a:t>
            </a:r>
          </a:p>
        </p:txBody>
      </p:sp>
    </p:spTree>
    <p:extLst>
      <p:ext uri="{BB962C8B-B14F-4D97-AF65-F5344CB8AC3E}">
        <p14:creationId xmlns:p14="http://schemas.microsoft.com/office/powerpoint/2010/main" val="3865723676"/>
      </p:ext>
    </p:extLst>
  </p:cSld>
  <p:clrMapOvr>
    <a:masterClrMapping/>
  </p:clrMapOvr>
  <p:hf hd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p:cNvSpPr>
            <a:spLocks noGrp="1"/>
          </p:cNvSpPr>
          <p:nvPr>
            <p:ph type="title"/>
          </p:nvPr>
        </p:nvSpPr>
        <p:spPr>
          <a:xfrm>
            <a:off x="420624" y="402708"/>
            <a:ext cx="8284464" cy="1601682"/>
          </a:xfrm>
        </p:spPr>
        <p:txBody>
          <a:bodyPr/>
          <a:lstStyle/>
          <a:p>
            <a:r>
              <a:rPr lang="en-US" dirty="0"/>
              <a:t>Click to edit Master title style</a:t>
            </a:r>
          </a:p>
        </p:txBody>
      </p:sp>
      <p:sp>
        <p:nvSpPr>
          <p:cNvPr id="8" name="Text Placeholder 1"/>
          <p:cNvSpPr>
            <a:spLocks noGrp="1"/>
          </p:cNvSpPr>
          <p:nvPr>
            <p:ph type="body" sz="quarter" idx="13"/>
          </p:nvPr>
        </p:nvSpPr>
        <p:spPr>
          <a:xfrm>
            <a:off x="438912" y="2489471"/>
            <a:ext cx="8247888" cy="6510455"/>
          </a:xfrm>
        </p:spPr>
        <p:txBody>
          <a:bodyPr/>
          <a:lstStyle>
            <a:lvl1pPr>
              <a:spcBef>
                <a:spcPts val="0"/>
              </a:spcBef>
              <a:defRPr/>
            </a:lvl1pPr>
            <a:lvl2pPr marL="0" indent="0">
              <a:spcBef>
                <a:spcPts val="0"/>
              </a:spcBef>
              <a:buNone/>
              <a:defRPr/>
            </a:lvl2pPr>
            <a:lvl3pPr marL="403230" indent="0">
              <a:buNone/>
              <a:defRPr/>
            </a:lvl3pPr>
            <a:lvl4pPr marL="869962" indent="0">
              <a:buNone/>
              <a:defRPr/>
            </a:lvl4pPr>
            <a:lvl5pPr marL="1263666" indent="0">
              <a:buNone/>
              <a:defRPr/>
            </a:lvl5pPr>
          </a:lstStyle>
          <a:p>
            <a:pPr lvl="0"/>
            <a:r>
              <a:rPr lang="en-US" dirty="0"/>
              <a:t>Click to edit Master text styles</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6" name="Text Placeholder 2"/>
          <p:cNvSpPr>
            <a:spLocks noGrp="1"/>
          </p:cNvSpPr>
          <p:nvPr>
            <p:ph type="body" sz="quarter" idx="12"/>
          </p:nvPr>
        </p:nvSpPr>
        <p:spPr>
          <a:xfrm>
            <a:off x="9582912" y="2489471"/>
            <a:ext cx="8247888" cy="6510455"/>
          </a:xfrm>
        </p:spPr>
        <p:txBody>
          <a:bodyPr/>
          <a:lstStyle>
            <a:lvl1pPr>
              <a:spcBef>
                <a:spcPts val="0"/>
              </a:spcBef>
              <a:defRPr/>
            </a:lvl1pPr>
            <a:lvl2pPr marL="0" indent="0">
              <a:spcBef>
                <a:spcPts val="0"/>
              </a:spcBef>
              <a:buNone/>
              <a:defRPr/>
            </a:lvl2pPr>
            <a:lvl3pPr marL="403230" indent="0">
              <a:buNone/>
              <a:defRPr/>
            </a:lvl3pPr>
            <a:lvl4pPr marL="869962" indent="0">
              <a:buNone/>
              <a:defRPr/>
            </a:lvl4pPr>
            <a:lvl5pPr marL="1263666" indent="0">
              <a:buNone/>
              <a:defRPr/>
            </a:lvl5pPr>
          </a:lstStyle>
          <a:p>
            <a:pPr lvl="0"/>
            <a:r>
              <a:rPr lang="en-US" dirty="0"/>
              <a:t>Click to edit Master text styles</a:t>
            </a:r>
          </a:p>
          <a:p>
            <a:pPr lvl="0"/>
            <a:r>
              <a:rPr lang="en-US" dirty="0"/>
              <a:t>Second level</a:t>
            </a:r>
          </a:p>
          <a:p>
            <a:pPr lvl="1"/>
            <a:r>
              <a:rPr lang="en-US" dirty="0"/>
              <a:t>Third level</a:t>
            </a:r>
          </a:p>
          <a:p>
            <a:pPr lvl="1"/>
            <a:r>
              <a:rPr lang="en-US" dirty="0"/>
              <a:t>Fourth level</a:t>
            </a:r>
          </a:p>
          <a:p>
            <a:pPr lvl="1"/>
            <a:r>
              <a:rPr lang="en-US" dirty="0"/>
              <a:t>Fifth level</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Text Placeholder 6">
            <a:extLst>
              <a:ext uri="{FF2B5EF4-FFF2-40B4-BE49-F238E27FC236}">
                <a16:creationId xmlns:a16="http://schemas.microsoft.com/office/drawing/2014/main" id="{779B74E1-FEBD-B54F-9E6D-5C695914D43A}"/>
              </a:ext>
            </a:extLst>
          </p:cNvPr>
          <p:cNvSpPr>
            <a:spLocks noGrp="1"/>
          </p:cNvSpPr>
          <p:nvPr>
            <p:ph type="body" sz="quarter" idx="14"/>
          </p:nvPr>
        </p:nvSpPr>
        <p:spPr>
          <a:xfrm>
            <a:off x="54602063" y="476250"/>
            <a:ext cx="6792912" cy="722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6">
            <a:extLst>
              <a:ext uri="{FF2B5EF4-FFF2-40B4-BE49-F238E27FC236}">
                <a16:creationId xmlns:a16="http://schemas.microsoft.com/office/drawing/2014/main" id="{6BE375B8-F1C7-614F-9003-E30592DD73F5}"/>
              </a:ext>
            </a:extLst>
          </p:cNvPr>
          <p:cNvSpPr>
            <a:spLocks noGrp="1"/>
          </p:cNvSpPr>
          <p:nvPr>
            <p:ph type="body" sz="quarter" idx="15" hasCustomPrompt="1"/>
          </p:nvPr>
        </p:nvSpPr>
        <p:spPr>
          <a:xfrm>
            <a:off x="62026800" y="476250"/>
            <a:ext cx="6792912" cy="7226300"/>
          </a:xfrm>
        </p:spPr>
        <p:txBody>
          <a:bodyPr/>
          <a:lstStyle/>
          <a:p>
            <a:pPr lvl="4"/>
            <a:r>
              <a:rPr lang="en-US" dirty="0"/>
              <a:t>Fifth level</a:t>
            </a:r>
          </a:p>
        </p:txBody>
      </p:sp>
    </p:spTree>
    <p:extLst>
      <p:ext uri="{BB962C8B-B14F-4D97-AF65-F5344CB8AC3E}">
        <p14:creationId xmlns:p14="http://schemas.microsoft.com/office/powerpoint/2010/main" val="1585390675"/>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457200" y="402708"/>
            <a:ext cx="8229600" cy="1713037"/>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6" name="Text Placeholder 5"/>
          <p:cNvSpPr>
            <a:spLocks noGrp="1"/>
          </p:cNvSpPr>
          <p:nvPr>
            <p:ph type="body" sz="quarter" idx="12"/>
          </p:nvPr>
        </p:nvSpPr>
        <p:spPr>
          <a:xfrm>
            <a:off x="457200" y="2249981"/>
            <a:ext cx="8229600" cy="7175534"/>
          </a:xfrm>
        </p:spPr>
        <p:txBody>
          <a:bodyPr/>
          <a:lstStyle>
            <a:lvl1pPr marL="0" indent="0">
              <a:spcBef>
                <a:spcPts val="0"/>
              </a:spcBef>
              <a:tabLst>
                <a:tab pos="7880152" algn="dec"/>
              </a:tabLst>
              <a:defRPr/>
            </a:lvl1pPr>
            <a:lvl2pPr marL="346068" indent="-346068">
              <a:spcBef>
                <a:spcPts val="0"/>
              </a:spcBef>
              <a:tabLst/>
              <a:defRPr/>
            </a:lvl2pPr>
            <a:lvl3pPr>
              <a:spcBef>
                <a:spcPts val="0"/>
              </a:spcBef>
              <a:defRPr/>
            </a:lvl3pPr>
            <a:lvl4pPr>
              <a:spcBef>
                <a:spcPts val="0"/>
              </a:spcBef>
              <a:defRPr/>
            </a:lvl4pPr>
            <a:lvl5pPr>
              <a:spcBef>
                <a:spcPts val="0"/>
              </a:spcBef>
              <a:defRPr/>
            </a:lvl5pPr>
          </a:lstStyle>
          <a:p>
            <a:pPr marL="0" marR="0" lvl="0" indent="0" algn="l" defTabSz="914378" rtl="0" eaLnBrk="1" fontAlgn="auto" latinLnBrk="0" hangingPunct="1">
              <a:lnSpc>
                <a:spcPct val="100000"/>
              </a:lnSpc>
              <a:spcBef>
                <a:spcPts val="0"/>
              </a:spcBef>
              <a:spcAft>
                <a:spcPts val="0"/>
              </a:spcAft>
              <a:buClrTx/>
              <a:buSzTx/>
              <a:buFont typeface="Arial"/>
              <a:buNone/>
              <a:tabLst>
                <a:tab pos="8046520" algn="r"/>
              </a:tabLst>
              <a:defRPr/>
            </a:pPr>
            <a:r>
              <a:rPr lang="en-US" dirty="0"/>
              <a:t>Edit Master text styles</a:t>
            </a:r>
          </a:p>
          <a:p>
            <a:pPr marL="0" marR="0" lvl="1" indent="0" algn="l" defTabSz="914378" rtl="0" eaLnBrk="1" fontAlgn="auto" latinLnBrk="0" hangingPunct="1">
              <a:lnSpc>
                <a:spcPct val="100000"/>
              </a:lnSpc>
              <a:spcBef>
                <a:spcPts val="0"/>
              </a:spcBef>
              <a:spcAft>
                <a:spcPts val="0"/>
              </a:spcAft>
              <a:buClrTx/>
              <a:buSzTx/>
              <a:buFont typeface="Arial"/>
              <a:buNone/>
              <a:tabLst>
                <a:tab pos="8046520" algn="r"/>
              </a:tabLst>
              <a:defRPr/>
            </a:pPr>
            <a:r>
              <a:rPr lang="en-US" dirty="0"/>
              <a:t>Second level</a:t>
            </a:r>
          </a:p>
          <a:p>
            <a:pPr marL="0" marR="0" lvl="2" indent="0" algn="l" defTabSz="914378" rtl="0" eaLnBrk="1" fontAlgn="auto" latinLnBrk="0" hangingPunct="1">
              <a:lnSpc>
                <a:spcPct val="100000"/>
              </a:lnSpc>
              <a:spcBef>
                <a:spcPts val="0"/>
              </a:spcBef>
              <a:spcAft>
                <a:spcPts val="0"/>
              </a:spcAft>
              <a:buClrTx/>
              <a:buSzTx/>
              <a:buFont typeface="Arial"/>
              <a:buNone/>
              <a:tabLst>
                <a:tab pos="8046520" algn="r"/>
              </a:tabLst>
              <a:defRPr/>
            </a:pPr>
            <a:r>
              <a:rPr lang="en-US" dirty="0"/>
              <a:t>Third level</a:t>
            </a:r>
          </a:p>
          <a:p>
            <a:pPr marL="0" marR="0" lvl="3" indent="0" algn="l" defTabSz="914378" rtl="0" eaLnBrk="1" fontAlgn="auto" latinLnBrk="0" hangingPunct="1">
              <a:lnSpc>
                <a:spcPct val="100000"/>
              </a:lnSpc>
              <a:spcBef>
                <a:spcPts val="0"/>
              </a:spcBef>
              <a:spcAft>
                <a:spcPts val="0"/>
              </a:spcAft>
              <a:buClrTx/>
              <a:buSzTx/>
              <a:buFont typeface="Arial"/>
              <a:buNone/>
              <a:tabLst>
                <a:tab pos="8046520" algn="r"/>
              </a:tabLst>
              <a:defRPr/>
            </a:pPr>
            <a:r>
              <a:rPr lang="en-US" dirty="0"/>
              <a:t>Fourth level</a:t>
            </a:r>
          </a:p>
          <a:p>
            <a:pPr marL="0" marR="0" lvl="4" indent="0" algn="l" defTabSz="914378" rtl="0" eaLnBrk="1" fontAlgn="auto" latinLnBrk="0" hangingPunct="1">
              <a:lnSpc>
                <a:spcPct val="100000"/>
              </a:lnSpc>
              <a:spcBef>
                <a:spcPts val="0"/>
              </a:spcBef>
              <a:spcAft>
                <a:spcPts val="0"/>
              </a:spcAft>
              <a:buClrTx/>
              <a:buSzTx/>
              <a:buFont typeface="Arial"/>
              <a:buNone/>
              <a:tabLst>
                <a:tab pos="8046520" algn="r"/>
              </a:tabLst>
              <a:defRPr/>
            </a:pPr>
            <a:r>
              <a:rPr lang="en-US" dirty="0"/>
              <a:t>Fifth level</a:t>
            </a:r>
          </a:p>
        </p:txBody>
      </p:sp>
      <p:sp>
        <p:nvSpPr>
          <p:cNvPr id="7" name="Text Placeholder 6"/>
          <p:cNvSpPr>
            <a:spLocks noGrp="1"/>
          </p:cNvSpPr>
          <p:nvPr>
            <p:ph type="body" sz="quarter" idx="13"/>
          </p:nvPr>
        </p:nvSpPr>
        <p:spPr>
          <a:xfrm>
            <a:off x="9601200" y="2249981"/>
            <a:ext cx="8229600" cy="7175534"/>
          </a:xfrm>
        </p:spPr>
        <p:txBody>
          <a:bodyPr/>
          <a:lstStyle>
            <a:lvl1pPr marL="0" indent="0">
              <a:spcBef>
                <a:spcPts val="0"/>
              </a:spcBef>
              <a:tabLst>
                <a:tab pos="7880152"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914378" rtl="0" eaLnBrk="1" fontAlgn="auto" latinLnBrk="0" hangingPunct="1">
              <a:lnSpc>
                <a:spcPct val="100000"/>
              </a:lnSpc>
              <a:spcBef>
                <a:spcPts val="2200"/>
              </a:spcBef>
              <a:spcAft>
                <a:spcPts val="0"/>
              </a:spcAft>
              <a:buClrTx/>
              <a:buSzTx/>
              <a:buFont typeface="Arial"/>
              <a:buNone/>
              <a:tabLst>
                <a:tab pos="8046520" algn="r"/>
              </a:tabLst>
              <a:defRPr/>
            </a:pPr>
            <a:r>
              <a:rPr lang="en-US" dirty="0"/>
              <a:t>Edit Master text styles</a:t>
            </a:r>
          </a:p>
          <a:p>
            <a:pPr marL="0" marR="0" lvl="1" indent="0" algn="l" defTabSz="914378" rtl="0" eaLnBrk="1" fontAlgn="auto" latinLnBrk="0" hangingPunct="1">
              <a:lnSpc>
                <a:spcPct val="100000"/>
              </a:lnSpc>
              <a:spcBef>
                <a:spcPts val="2200"/>
              </a:spcBef>
              <a:spcAft>
                <a:spcPts val="0"/>
              </a:spcAft>
              <a:buClrTx/>
              <a:buSzTx/>
              <a:buFont typeface="Arial"/>
              <a:buNone/>
              <a:tabLst>
                <a:tab pos="8046520" algn="r"/>
              </a:tabLst>
              <a:defRPr/>
            </a:pPr>
            <a:r>
              <a:rPr lang="en-US" dirty="0"/>
              <a:t>Second level</a:t>
            </a:r>
          </a:p>
          <a:p>
            <a:pPr marL="0" marR="0" lvl="2" indent="0" algn="l" defTabSz="914378" rtl="0" eaLnBrk="1" fontAlgn="auto" latinLnBrk="0" hangingPunct="1">
              <a:lnSpc>
                <a:spcPct val="100000"/>
              </a:lnSpc>
              <a:spcBef>
                <a:spcPts val="2200"/>
              </a:spcBef>
              <a:spcAft>
                <a:spcPts val="0"/>
              </a:spcAft>
              <a:buClrTx/>
              <a:buSzTx/>
              <a:buFont typeface="Arial"/>
              <a:buNone/>
              <a:tabLst>
                <a:tab pos="8046520" algn="r"/>
              </a:tabLst>
              <a:defRPr/>
            </a:pPr>
            <a:r>
              <a:rPr lang="en-US" dirty="0"/>
              <a:t>Third level</a:t>
            </a:r>
          </a:p>
          <a:p>
            <a:pPr marL="0" marR="0" lvl="3" indent="0" algn="l" defTabSz="914378" rtl="0" eaLnBrk="1" fontAlgn="auto" latinLnBrk="0" hangingPunct="1">
              <a:lnSpc>
                <a:spcPct val="100000"/>
              </a:lnSpc>
              <a:spcBef>
                <a:spcPts val="2200"/>
              </a:spcBef>
              <a:spcAft>
                <a:spcPts val="0"/>
              </a:spcAft>
              <a:buClrTx/>
              <a:buSzTx/>
              <a:buFont typeface="Arial"/>
              <a:buNone/>
              <a:tabLst>
                <a:tab pos="8046520" algn="r"/>
              </a:tabLst>
              <a:defRPr/>
            </a:pPr>
            <a:r>
              <a:rPr lang="en-US" dirty="0"/>
              <a:t>Fourth level</a:t>
            </a:r>
          </a:p>
          <a:p>
            <a:pPr marL="0" marR="0" lvl="4" indent="0" algn="l" defTabSz="914378" rtl="0" eaLnBrk="1" fontAlgn="auto" latinLnBrk="0" hangingPunct="1">
              <a:lnSpc>
                <a:spcPct val="100000"/>
              </a:lnSpc>
              <a:spcBef>
                <a:spcPts val="2200"/>
              </a:spcBef>
              <a:spcAft>
                <a:spcPts val="0"/>
              </a:spcAft>
              <a:buClrTx/>
              <a:buSzTx/>
              <a:buFont typeface="Arial"/>
              <a:buNone/>
              <a:tabLst>
                <a:tab pos="8046520" algn="r"/>
              </a:tabLst>
              <a:defRPr/>
            </a:pPr>
            <a:r>
              <a:rPr lang="en-US" dirty="0"/>
              <a:t>Fifth level</a:t>
            </a:r>
          </a:p>
        </p:txBody>
      </p:sp>
    </p:spTree>
    <p:extLst>
      <p:ext uri="{BB962C8B-B14F-4D97-AF65-F5344CB8AC3E}">
        <p14:creationId xmlns:p14="http://schemas.microsoft.com/office/powerpoint/2010/main" val="180323309"/>
      </p:ext>
    </p:extLst>
  </p:cSld>
  <p:clrMapOvr>
    <a:masterClrMapping/>
  </p:clrMapOvr>
  <p:hf hdr="0" dt="0"/>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457200" y="421016"/>
            <a:ext cx="8229600" cy="2009473"/>
          </a:xfrm>
        </p:spPr>
        <p:txBody>
          <a:bodyPr/>
          <a:lstStyle>
            <a:lvl1pPr>
              <a:defRPr sz="3200">
                <a:solidFill>
                  <a:schemeClr val="bg2"/>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solidFill>
                  <a:srgbClr val="000000"/>
                </a:solidFill>
              </a:rPr>
              <a:t>Think 2018 / DOC ID / Month XX, 2018 / © 2018 IBM Corporation</a:t>
            </a:r>
          </a:p>
        </p:txBody>
      </p:sp>
      <p:sp>
        <p:nvSpPr>
          <p:cNvPr id="8" name="Text Placeholder 7"/>
          <p:cNvSpPr>
            <a:spLocks noGrp="1"/>
          </p:cNvSpPr>
          <p:nvPr>
            <p:ph type="body" sz="quarter" idx="12"/>
          </p:nvPr>
        </p:nvSpPr>
        <p:spPr>
          <a:xfrm>
            <a:off x="288752" y="2033247"/>
            <a:ext cx="8229600" cy="6223677"/>
          </a:xfrm>
        </p:spPr>
        <p:txBody>
          <a:bodyPr/>
          <a:lstStyle>
            <a:lvl1pPr>
              <a:lnSpc>
                <a:spcPct val="90000"/>
              </a:lnSpc>
              <a:spcBef>
                <a:spcPts val="0"/>
              </a:spcBef>
              <a:defRPr sz="19200" b="1" baseline="0">
                <a:solidFill>
                  <a:schemeClr val="bg2"/>
                </a:solidFill>
                <a:latin typeface="+mj-lt"/>
                <a:ea typeface="IBM Plex Mono" charset="0"/>
                <a:cs typeface="IBM Plex Mono" charset="0"/>
              </a:defRPr>
            </a:lvl1pPr>
          </a:lstStyle>
          <a:p>
            <a:pPr lvl="0"/>
            <a:r>
              <a:rPr lang="en-US"/>
              <a:t>Edit Master text styles</a:t>
            </a:r>
          </a:p>
        </p:txBody>
      </p:sp>
    </p:spTree>
    <p:extLst>
      <p:ext uri="{BB962C8B-B14F-4D97-AF65-F5344CB8AC3E}">
        <p14:creationId xmlns:p14="http://schemas.microsoft.com/office/powerpoint/2010/main" val="1358561514"/>
      </p:ext>
    </p:extLst>
  </p:cSld>
  <p:clrMapOvr>
    <a:masterClrMapping/>
  </p:clrMapOvr>
  <p:hf hdr="0" dt="0"/>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457200" y="421016"/>
            <a:ext cx="8229600" cy="2009473"/>
          </a:xfrm>
        </p:spPr>
        <p:txBody>
          <a:bodyPr/>
          <a:lstStyle>
            <a:lvl1pPr>
              <a:defRPr sz="3200">
                <a:solidFill>
                  <a:schemeClr val="bg2"/>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solidFill>
                  <a:srgbClr val="000000"/>
                </a:solidFill>
              </a:rPr>
              <a:t>Think 2018 / DOC ID / Month XX, 2018 / © 2018 IBM Corporation</a:t>
            </a:r>
          </a:p>
        </p:txBody>
      </p:sp>
      <p:sp>
        <p:nvSpPr>
          <p:cNvPr id="8" name="Text Placeholder 7"/>
          <p:cNvSpPr>
            <a:spLocks noGrp="1"/>
          </p:cNvSpPr>
          <p:nvPr>
            <p:ph type="body" sz="quarter" idx="12"/>
          </p:nvPr>
        </p:nvSpPr>
        <p:spPr>
          <a:xfrm>
            <a:off x="288752" y="2033247"/>
            <a:ext cx="8229600" cy="6223677"/>
          </a:xfrm>
        </p:spPr>
        <p:txBody>
          <a:bodyPr/>
          <a:lstStyle>
            <a:lvl1pPr>
              <a:lnSpc>
                <a:spcPct val="90000"/>
              </a:lnSpc>
              <a:spcBef>
                <a:spcPts val="0"/>
              </a:spcBef>
              <a:defRPr sz="19200" b="1" baseline="0">
                <a:solidFill>
                  <a:schemeClr val="bg2"/>
                </a:solidFill>
                <a:latin typeface="+mj-lt"/>
                <a:ea typeface="IBM Plex Mono" charset="0"/>
                <a:cs typeface="IBM Plex Mono" charset="0"/>
              </a:defRPr>
            </a:lvl1pPr>
          </a:lstStyle>
          <a:p>
            <a:pPr lvl="0"/>
            <a:r>
              <a:rPr lang="en-US"/>
              <a:t>Edit Master text styles</a:t>
            </a:r>
          </a:p>
        </p:txBody>
      </p:sp>
      <p:sp>
        <p:nvSpPr>
          <p:cNvPr id="6" name="Picture Placeholder 5"/>
          <p:cNvSpPr>
            <a:spLocks noGrp="1"/>
          </p:cNvSpPr>
          <p:nvPr>
            <p:ph type="pic" sz="quarter" idx="13"/>
          </p:nvPr>
        </p:nvSpPr>
        <p:spPr>
          <a:xfrm>
            <a:off x="9144000" y="0"/>
            <a:ext cx="9144000" cy="10296525"/>
          </a:xfrm>
        </p:spPr>
        <p:txBody>
          <a:bodyPr/>
          <a:lstStyle>
            <a:lvl1pPr>
              <a:defRPr>
                <a:solidFill>
                  <a:schemeClr val="bg2"/>
                </a:solidFill>
              </a:defRPr>
            </a:lvl1pPr>
          </a:lstStyle>
          <a:p>
            <a:r>
              <a:rPr lang="en-US"/>
              <a:t>Click icon to add picture</a:t>
            </a:r>
          </a:p>
        </p:txBody>
      </p:sp>
    </p:spTree>
    <p:extLst>
      <p:ext uri="{BB962C8B-B14F-4D97-AF65-F5344CB8AC3E}">
        <p14:creationId xmlns:p14="http://schemas.microsoft.com/office/powerpoint/2010/main" val="3881996420"/>
      </p:ext>
    </p:extLst>
  </p:cSld>
  <p:clrMapOvr>
    <a:masterClrMapping/>
  </p:clrMapOvr>
  <p:hf hdr="0" dt="0"/>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312816" y="169562"/>
            <a:ext cx="17373600" cy="8955434"/>
          </a:xfrm>
        </p:spPr>
        <p:txBody>
          <a:bodyPr/>
          <a:lstStyle>
            <a:lvl1pPr>
              <a:lnSpc>
                <a:spcPct val="90000"/>
              </a:lnSpc>
              <a:defRPr sz="19200" b="1" i="0">
                <a:latin typeface="+mj-lt"/>
                <a:ea typeface="IBM Plex Mono" charset="0"/>
                <a:cs typeface="IBM Plex Mono" charset="0"/>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Tree>
    <p:extLst>
      <p:ext uri="{BB962C8B-B14F-4D97-AF65-F5344CB8AC3E}">
        <p14:creationId xmlns:p14="http://schemas.microsoft.com/office/powerpoint/2010/main" val="3040576342"/>
      </p:ext>
    </p:extLst>
  </p:cSld>
  <p:clrMapOvr>
    <a:masterClrMapping/>
  </p:clrMapOvr>
  <p:hf hdr="0" dt="0"/>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457200" y="402711"/>
            <a:ext cx="10374924" cy="9049982"/>
          </a:xfrm>
        </p:spPr>
        <p:txBody>
          <a:bodyPr/>
          <a:lstStyle>
            <a:lvl1pPr marL="234944" indent="-234944">
              <a:tabLst/>
              <a:defRPr>
                <a:solidFill>
                  <a:schemeClr val="bg2"/>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solidFill>
                  <a:srgbClr val="000000"/>
                </a:solidFill>
              </a:rPr>
              <a:t>Think 2018 / DOC ID / Month XX, 2018 / © 2018 IBM Corporation</a:t>
            </a:r>
          </a:p>
        </p:txBody>
      </p:sp>
    </p:spTree>
    <p:extLst>
      <p:ext uri="{BB962C8B-B14F-4D97-AF65-F5344CB8AC3E}">
        <p14:creationId xmlns:p14="http://schemas.microsoft.com/office/powerpoint/2010/main" val="4267594889"/>
      </p:ext>
    </p:extLst>
  </p:cSld>
  <p:clrMapOvr>
    <a:masterClrMapping/>
  </p:clrMapOvr>
  <p:hf hdr="0" dt="0"/>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823722"/>
            <a:ext cx="8229600" cy="8664115"/>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6" name="Text Placeholder 5"/>
          <p:cNvSpPr>
            <a:spLocks noGrp="1"/>
          </p:cNvSpPr>
          <p:nvPr>
            <p:ph type="body" sz="quarter" idx="12"/>
          </p:nvPr>
        </p:nvSpPr>
        <p:spPr>
          <a:xfrm>
            <a:off x="9601200" y="988467"/>
            <a:ext cx="8229600" cy="8407237"/>
          </a:xfrm>
        </p:spPr>
        <p:txBody>
          <a:bodyPr/>
          <a:lstStyle>
            <a:lvl1pPr>
              <a:spcBef>
                <a:spcPts val="2200"/>
              </a:spcBef>
              <a:spcAft>
                <a:spcPts val="0"/>
              </a:spcAft>
              <a:defRPr/>
            </a:lvl1pPr>
            <a:lvl2pPr>
              <a:spcBef>
                <a:spcPts val="2200"/>
              </a:spcBef>
              <a:defRPr/>
            </a:lvl2pPr>
            <a:lvl3pPr>
              <a:spcBef>
                <a:spcPts val="2200"/>
              </a:spcBef>
              <a:defRPr/>
            </a:lvl3pPr>
            <a:lvl4pPr>
              <a:spcBef>
                <a:spcPts val="2200"/>
              </a:spcBef>
              <a:defRPr/>
            </a:lvl4pPr>
            <a:lvl5pPr>
              <a:spcBef>
                <a:spcPts val="2200"/>
              </a:spcBef>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457200" y="401500"/>
            <a:ext cx="8229600" cy="600630"/>
          </a:xfrm>
        </p:spPr>
        <p:txBody>
          <a:bodyPr/>
          <a:lstStyle>
            <a:lvl1pPr>
              <a:defRPr sz="2200"/>
            </a:lvl1pPr>
          </a:lstStyle>
          <a:p>
            <a:pPr lvl="0"/>
            <a:r>
              <a:rPr lang="en-US" dirty="0"/>
              <a:t>Edit Master text styles</a:t>
            </a:r>
          </a:p>
        </p:txBody>
      </p:sp>
    </p:spTree>
    <p:extLst>
      <p:ext uri="{BB962C8B-B14F-4D97-AF65-F5344CB8AC3E}">
        <p14:creationId xmlns:p14="http://schemas.microsoft.com/office/powerpoint/2010/main" val="3211101788"/>
      </p:ext>
    </p:extLst>
  </p:cSld>
  <p:clrMapOvr>
    <a:masterClrMapping/>
  </p:clrMapOvr>
  <p:hf hdr="0" dt="0"/>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457200" y="402708"/>
            <a:ext cx="8229600" cy="1920493"/>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8" name="Text Placeholder 7"/>
          <p:cNvSpPr>
            <a:spLocks noGrp="1"/>
          </p:cNvSpPr>
          <p:nvPr>
            <p:ph type="body" sz="quarter" idx="12"/>
          </p:nvPr>
        </p:nvSpPr>
        <p:spPr>
          <a:xfrm>
            <a:off x="457200" y="2251510"/>
            <a:ext cx="8229600" cy="7178330"/>
          </a:xfrm>
        </p:spPr>
        <p:txBody>
          <a:bodyPr/>
          <a:lstStyle>
            <a:lvl1pPr>
              <a:spcBef>
                <a:spcPts val="0"/>
              </a:spcBef>
              <a:defRPr sz="2800"/>
            </a:lvl1pPr>
            <a:lvl2pPr>
              <a:defRPr/>
            </a:lvl2pPr>
            <a:lvl3pPr>
              <a:defRPr/>
            </a:lvl3pPr>
            <a:lvl4pPr>
              <a:defRPr/>
            </a:lvl4pPr>
            <a:lvl5pP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9601200" y="2251510"/>
            <a:ext cx="8229600" cy="7178330"/>
          </a:xfrm>
        </p:spPr>
        <p:txBody>
          <a:bodyPr/>
          <a:lstStyle>
            <a:lvl1pPr>
              <a:spcBef>
                <a:spcPts val="0"/>
              </a:spcBef>
              <a:defRPr sz="2800"/>
            </a:lvl1pPr>
            <a:lvl2pPr>
              <a:defRPr/>
            </a:lvl2pPr>
            <a:lvl3pPr>
              <a:defRPr/>
            </a:lvl3pPr>
            <a:lvl4pPr>
              <a:defRPr/>
            </a:lvl4pPr>
            <a:lvl5pP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06715356"/>
      </p:ext>
    </p:extLst>
  </p:cSld>
  <p:clrMapOvr>
    <a:masterClrMapping/>
  </p:clrMapOvr>
  <p:hf hdr="0" dt="0"/>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457200" y="823722"/>
            <a:ext cx="12801600" cy="1281345"/>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6" name="Text Placeholder 5"/>
          <p:cNvSpPr>
            <a:spLocks noGrp="1"/>
          </p:cNvSpPr>
          <p:nvPr>
            <p:ph type="body" sz="quarter" idx="12"/>
          </p:nvPr>
        </p:nvSpPr>
        <p:spPr>
          <a:xfrm>
            <a:off x="9601200" y="2188965"/>
            <a:ext cx="8229600" cy="7185960"/>
          </a:xfrm>
        </p:spPr>
        <p:txBody>
          <a:bodyPr/>
          <a:lstStyle>
            <a:lvl1pPr>
              <a:defRPr sz="3200"/>
            </a:lvl1pPr>
            <a:lvl2pPr>
              <a:defRPr/>
            </a:lvl2pPr>
            <a:lvl3pPr>
              <a:defRPr/>
            </a:lvl3pPr>
            <a:lvl4pPr>
              <a:defRPr/>
            </a:lvl4pPr>
            <a:lvl5pP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457200" y="402711"/>
            <a:ext cx="8229600" cy="600630"/>
          </a:xfrm>
        </p:spPr>
        <p:txBody>
          <a:bodyPr/>
          <a:lstStyle>
            <a:lvl1pPr>
              <a:defRPr sz="2200"/>
            </a:lvl1pPr>
          </a:lstStyle>
          <a:p>
            <a:pPr lvl="0"/>
            <a:r>
              <a:rPr lang="en-US" dirty="0"/>
              <a:t>Edit Master text styles</a:t>
            </a:r>
          </a:p>
        </p:txBody>
      </p:sp>
      <p:sp>
        <p:nvSpPr>
          <p:cNvPr id="7" name="Text Placeholder 6"/>
          <p:cNvSpPr>
            <a:spLocks noGrp="1"/>
          </p:cNvSpPr>
          <p:nvPr>
            <p:ph type="body" sz="quarter" idx="14"/>
          </p:nvPr>
        </p:nvSpPr>
        <p:spPr>
          <a:xfrm>
            <a:off x="457200" y="2188968"/>
            <a:ext cx="8229600" cy="7185958"/>
          </a:xfrm>
        </p:spPr>
        <p:txBody>
          <a:bodyPr/>
          <a:lstStyle>
            <a:lvl1pPr>
              <a:defRPr sz="3200"/>
            </a:lvl1pPr>
            <a:lvl2pPr>
              <a:defRPr/>
            </a:lvl2pPr>
            <a:lvl3pPr>
              <a:defRPr/>
            </a:lvl3pPr>
            <a:lvl4pPr>
              <a:defRPr/>
            </a:lvl4pPr>
            <a:lvl5pP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89880784"/>
      </p:ext>
    </p:extLst>
  </p:cSld>
  <p:clrMapOvr>
    <a:masterClrMapping/>
  </p:clrMapOvr>
  <p:hf hdr="0" dt="0"/>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457200" y="402708"/>
            <a:ext cx="8229600" cy="1005246"/>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atin typeface="+mn-lt"/>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atin typeface="+mn-lt"/>
              </a:defRPr>
            </a:lvl1pPr>
          </a:lstStyle>
          <a:p>
            <a:r>
              <a:rPr lang="en-US">
                <a:solidFill>
                  <a:srgbClr val="000000"/>
                </a:solidFill>
              </a:rPr>
              <a:t>Think 2018 / DOC ID / Month XX, 2018 / © 2018 IBM Corporation</a:t>
            </a:r>
          </a:p>
        </p:txBody>
      </p:sp>
      <p:sp>
        <p:nvSpPr>
          <p:cNvPr id="6" name="Content Placeholder 5"/>
          <p:cNvSpPr>
            <a:spLocks noGrp="1"/>
          </p:cNvSpPr>
          <p:nvPr>
            <p:ph sz="quarter" idx="12"/>
          </p:nvPr>
        </p:nvSpPr>
        <p:spPr>
          <a:xfrm>
            <a:off x="457200" y="1992883"/>
            <a:ext cx="8229600" cy="7382043"/>
          </a:xfrm>
        </p:spPr>
        <p:txBody>
          <a:bodyPr/>
          <a:lstStyle>
            <a:lvl1pPr>
              <a:defRPr sz="4800"/>
            </a:lvl1pPr>
          </a:lstStyle>
          <a:p>
            <a:pPr lvl="0"/>
            <a:r>
              <a:rPr lang="en-US" dirty="0"/>
              <a:t>Edit Master text styles</a:t>
            </a:r>
          </a:p>
        </p:txBody>
      </p:sp>
      <p:sp>
        <p:nvSpPr>
          <p:cNvPr id="8" name="Content Placeholder 7"/>
          <p:cNvSpPr>
            <a:spLocks noGrp="1"/>
          </p:cNvSpPr>
          <p:nvPr>
            <p:ph sz="quarter" idx="13"/>
          </p:nvPr>
        </p:nvSpPr>
        <p:spPr>
          <a:xfrm>
            <a:off x="9601200" y="2235367"/>
            <a:ext cx="8229600" cy="7139559"/>
          </a:xfrm>
        </p:spPr>
        <p:txBody>
          <a:bodyPr/>
          <a:lstStyle>
            <a:lvl1pPr>
              <a:defRPr sz="2800"/>
            </a:lvl1pPr>
            <a:lvl2pPr>
              <a:defRPr sz="2800"/>
            </a:lvl2pPr>
            <a:lvl3pPr>
              <a:defRPr sz="2800"/>
            </a:lvl3pPr>
            <a:lvl4pPr>
              <a:defRPr sz="2800"/>
            </a:lvl4pPr>
            <a:lvl5pPr>
              <a:defRPr sz="28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38938626"/>
      </p:ext>
    </p:extLst>
  </p:cSld>
  <p:clrMapOvr>
    <a:masterClrMapping/>
  </p:clrMapOvr>
  <p:hf hdr="0" dt="0"/>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457200" y="823722"/>
            <a:ext cx="12801600" cy="1281345"/>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6" name="Text Placeholder 5"/>
          <p:cNvSpPr>
            <a:spLocks noGrp="1"/>
          </p:cNvSpPr>
          <p:nvPr>
            <p:ph type="body" sz="quarter" idx="12"/>
          </p:nvPr>
        </p:nvSpPr>
        <p:spPr>
          <a:xfrm>
            <a:off x="9601200" y="2188966"/>
            <a:ext cx="3657600" cy="7185958"/>
          </a:xfrm>
        </p:spPr>
        <p:txBody>
          <a:bodyPr/>
          <a:lstStyle>
            <a:lvl1pPr>
              <a:defRPr sz="3200"/>
            </a:lvl1pPr>
            <a:lvl2pPr marL="0" indent="0">
              <a:spcBef>
                <a:spcPts val="2200"/>
              </a:spcBef>
              <a:buFontTx/>
              <a:buNone/>
              <a:defRPr sz="2200"/>
            </a:lvl2pPr>
            <a:lvl3pPr>
              <a:defRPr sz="2200"/>
            </a:lvl3pPr>
            <a:lvl4pPr>
              <a:defRPr sz="2200"/>
            </a:lvl4pPr>
            <a:lvl5pPr>
              <a:defRPr sz="22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457200" y="402711"/>
            <a:ext cx="8229600" cy="600630"/>
          </a:xfrm>
        </p:spPr>
        <p:txBody>
          <a:bodyPr/>
          <a:lstStyle>
            <a:lvl1pPr>
              <a:defRPr sz="2200"/>
            </a:lvl1pPr>
          </a:lstStyle>
          <a:p>
            <a:pPr lvl="0"/>
            <a:r>
              <a:rPr lang="en-US" dirty="0"/>
              <a:t>Edit Master text styles</a:t>
            </a:r>
          </a:p>
        </p:txBody>
      </p:sp>
      <p:sp>
        <p:nvSpPr>
          <p:cNvPr id="7" name="Text Placeholder 6"/>
          <p:cNvSpPr>
            <a:spLocks noGrp="1"/>
          </p:cNvSpPr>
          <p:nvPr>
            <p:ph type="body" sz="quarter" idx="14"/>
          </p:nvPr>
        </p:nvSpPr>
        <p:spPr>
          <a:xfrm>
            <a:off x="457200" y="2188966"/>
            <a:ext cx="3657600" cy="7185958"/>
          </a:xfrm>
        </p:spPr>
        <p:txBody>
          <a:bodyPr/>
          <a:lstStyle>
            <a:lvl1pPr>
              <a:spcBef>
                <a:spcPts val="2200"/>
              </a:spcBef>
              <a:defRPr sz="3200"/>
            </a:lvl1pPr>
            <a:lvl2pPr marL="0" indent="0">
              <a:spcBef>
                <a:spcPts val="2200"/>
              </a:spcBef>
              <a:buFontTx/>
              <a:buNone/>
              <a:defRPr sz="2200"/>
            </a:lvl2pPr>
            <a:lvl3pPr>
              <a:defRPr sz="2200"/>
            </a:lvl3pPr>
            <a:lvl4pPr>
              <a:defRPr sz="2200"/>
            </a:lvl4pPr>
            <a:lvl5pPr>
              <a:defRPr sz="22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5"/>
          </p:nvPr>
        </p:nvSpPr>
        <p:spPr>
          <a:xfrm>
            <a:off x="5029200" y="2188966"/>
            <a:ext cx="3657600" cy="7185958"/>
          </a:xfrm>
        </p:spPr>
        <p:txBody>
          <a:bodyPr/>
          <a:lstStyle>
            <a:lvl1pPr>
              <a:defRPr sz="3200"/>
            </a:lvl1pPr>
            <a:lvl2pPr marL="0" indent="0">
              <a:spcBef>
                <a:spcPts val="2200"/>
              </a:spcBef>
              <a:buFontTx/>
              <a:buNone/>
              <a:defRPr sz="2200"/>
            </a:lvl2pPr>
            <a:lvl3pPr>
              <a:defRPr sz="2200"/>
            </a:lvl3pPr>
            <a:lvl4pPr>
              <a:defRPr sz="2200"/>
            </a:lvl4pPr>
            <a:lvl5pPr>
              <a:defRPr sz="22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6"/>
          </p:nvPr>
        </p:nvSpPr>
        <p:spPr>
          <a:xfrm>
            <a:off x="14173200" y="2188966"/>
            <a:ext cx="3657600" cy="7185958"/>
          </a:xfrm>
        </p:spPr>
        <p:txBody>
          <a:bodyPr/>
          <a:lstStyle>
            <a:lvl1pPr>
              <a:defRPr sz="3200"/>
            </a:lvl1pPr>
            <a:lvl2pPr marL="0" indent="0">
              <a:spcBef>
                <a:spcPts val="2200"/>
              </a:spcBef>
              <a:buFontTx/>
              <a:buNone/>
              <a:defRPr sz="2200"/>
            </a:lvl2pPr>
            <a:lvl3pPr>
              <a:defRPr sz="2200"/>
            </a:lvl3pPr>
            <a:lvl4pPr>
              <a:defRPr sz="2200"/>
            </a:lvl4pPr>
            <a:lvl5pPr>
              <a:defRPr sz="22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52673215"/>
      </p:ext>
    </p:extLst>
  </p:cSld>
  <p:clrMapOvr>
    <a:masterClrMapping/>
  </p:clrMapOvr>
  <p:hf hd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6" name="Text Placeholder"/>
          <p:cNvSpPr>
            <a:spLocks noGrp="1"/>
          </p:cNvSpPr>
          <p:nvPr>
            <p:ph type="body" sz="quarter" idx="12"/>
          </p:nvPr>
        </p:nvSpPr>
        <p:spPr>
          <a:xfrm>
            <a:off x="274320" y="2269812"/>
            <a:ext cx="8412480" cy="6730114"/>
          </a:xfrm>
        </p:spPr>
        <p:txBody>
          <a:bodyPr/>
          <a:lstStyle>
            <a:lvl1pPr>
              <a:lnSpc>
                <a:spcPct val="90000"/>
              </a:lnSpc>
              <a:defRPr sz="19200" b="1" i="0">
                <a:latin typeface="IBM Plex Sans SemiBold" panose="020B0503050203000203" pitchFamily="34" charset="0"/>
              </a:defRPr>
            </a:lvl1pPr>
          </a:lstStyle>
          <a:p>
            <a:pPr lvl="0"/>
            <a:r>
              <a:rPr lang="en-US" dirty="0"/>
              <a:t>Click to edit Master text styles</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Text Placeholder 6">
            <a:extLst>
              <a:ext uri="{FF2B5EF4-FFF2-40B4-BE49-F238E27FC236}">
                <a16:creationId xmlns:a16="http://schemas.microsoft.com/office/drawing/2014/main" id="{6F366F4E-FDA2-9D43-9960-60F88E64B53F}"/>
              </a:ext>
            </a:extLst>
          </p:cNvPr>
          <p:cNvSpPr>
            <a:spLocks noGrp="1"/>
          </p:cNvSpPr>
          <p:nvPr>
            <p:ph type="body" sz="quarter" idx="13"/>
          </p:nvPr>
        </p:nvSpPr>
        <p:spPr>
          <a:xfrm>
            <a:off x="54733825" y="0"/>
            <a:ext cx="4702175" cy="64262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6">
            <a:extLst>
              <a:ext uri="{FF2B5EF4-FFF2-40B4-BE49-F238E27FC236}">
                <a16:creationId xmlns:a16="http://schemas.microsoft.com/office/drawing/2014/main" id="{9269076D-54DB-8144-8DD5-39FEBED4BA73}"/>
              </a:ext>
            </a:extLst>
          </p:cNvPr>
          <p:cNvSpPr>
            <a:spLocks noGrp="1"/>
          </p:cNvSpPr>
          <p:nvPr>
            <p:ph type="body" sz="quarter" idx="14" hasCustomPrompt="1"/>
          </p:nvPr>
        </p:nvSpPr>
        <p:spPr>
          <a:xfrm>
            <a:off x="60121800" y="0"/>
            <a:ext cx="4702175" cy="6426200"/>
          </a:xfrm>
        </p:spPr>
        <p:txBody>
          <a:bodyPr/>
          <a:lstStyle/>
          <a:p>
            <a:pPr lvl="4"/>
            <a:r>
              <a:rPr lang="en-US" dirty="0"/>
              <a:t>Fifth level</a:t>
            </a:r>
          </a:p>
        </p:txBody>
      </p:sp>
      <p:sp>
        <p:nvSpPr>
          <p:cNvPr id="10" name="Text Placeholder 9">
            <a:extLst>
              <a:ext uri="{FF2B5EF4-FFF2-40B4-BE49-F238E27FC236}">
                <a16:creationId xmlns:a16="http://schemas.microsoft.com/office/drawing/2014/main" id="{1E28B2F3-44B4-CA49-9DC8-3F3474DFEFFD}"/>
              </a:ext>
            </a:extLst>
          </p:cNvPr>
          <p:cNvSpPr>
            <a:spLocks noGrp="1"/>
          </p:cNvSpPr>
          <p:nvPr>
            <p:ph type="body" sz="quarter" idx="15"/>
          </p:nvPr>
        </p:nvSpPr>
        <p:spPr>
          <a:xfrm>
            <a:off x="54490761" y="5011737"/>
            <a:ext cx="5498394" cy="42687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itle 10">
            <a:extLst>
              <a:ext uri="{FF2B5EF4-FFF2-40B4-BE49-F238E27FC236}">
                <a16:creationId xmlns:a16="http://schemas.microsoft.com/office/drawing/2014/main" id="{193352E4-1B77-4341-A3AC-E66DB541CE0D}"/>
              </a:ext>
            </a:extLst>
          </p:cNvPr>
          <p:cNvSpPr>
            <a:spLocks noGrp="1"/>
          </p:cNvSpPr>
          <p:nvPr>
            <p:ph type="title"/>
          </p:nvPr>
        </p:nvSpPr>
        <p:spPr>
          <a:xfrm>
            <a:off x="57398412" y="5621528"/>
            <a:ext cx="8266175" cy="1609344"/>
          </a:xfrm>
        </p:spPr>
        <p:txBody>
          <a:bodyPr/>
          <a:lstStyle>
            <a:lvl1pPr>
              <a:defRPr sz="4800"/>
            </a:lvl1pPr>
          </a:lstStyle>
          <a:p>
            <a:r>
              <a:rPr lang="en-US" dirty="0"/>
              <a:t>Click to edit Master title style</a:t>
            </a:r>
          </a:p>
        </p:txBody>
      </p:sp>
      <p:sp>
        <p:nvSpPr>
          <p:cNvPr id="5" name="Text Placeholder 4">
            <a:extLst>
              <a:ext uri="{FF2B5EF4-FFF2-40B4-BE49-F238E27FC236}">
                <a16:creationId xmlns:a16="http://schemas.microsoft.com/office/drawing/2014/main" id="{88E71DB1-D88B-3B47-99F0-F41D2040A271}"/>
              </a:ext>
            </a:extLst>
          </p:cNvPr>
          <p:cNvSpPr>
            <a:spLocks noGrp="1"/>
          </p:cNvSpPr>
          <p:nvPr>
            <p:ph type="body" sz="quarter" idx="16" hasCustomPrompt="1"/>
          </p:nvPr>
        </p:nvSpPr>
        <p:spPr>
          <a:xfrm>
            <a:off x="438912" y="402336"/>
            <a:ext cx="8266175" cy="1609344"/>
          </a:xfrm>
        </p:spPr>
        <p:txBody>
          <a:bodyPr/>
          <a:lstStyle/>
          <a:p>
            <a:pPr lvl="4"/>
            <a:r>
              <a:rPr lang="en-US" dirty="0"/>
              <a:t>Fifth level</a:t>
            </a:r>
          </a:p>
        </p:txBody>
      </p:sp>
    </p:spTree>
    <p:extLst>
      <p:ext uri="{BB962C8B-B14F-4D97-AF65-F5344CB8AC3E}">
        <p14:creationId xmlns:p14="http://schemas.microsoft.com/office/powerpoint/2010/main" val="1572605121"/>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9144000" y="0"/>
            <a:ext cx="9144000" cy="10296525"/>
          </a:xfrm>
        </p:spPr>
        <p:txBody>
          <a:bodyPr/>
          <a:lstStyle>
            <a:lvl1pPr>
              <a:defRPr/>
            </a:lvl1pPr>
          </a:lstStyle>
          <a:p>
            <a:r>
              <a:rPr lang="en-US"/>
              <a:t>Click icon to add picture</a:t>
            </a:r>
          </a:p>
        </p:txBody>
      </p:sp>
      <p:sp>
        <p:nvSpPr>
          <p:cNvPr id="2" name="Title 1"/>
          <p:cNvSpPr>
            <a:spLocks noGrp="1"/>
          </p:cNvSpPr>
          <p:nvPr>
            <p:ph type="title"/>
          </p:nvPr>
        </p:nvSpPr>
        <p:spPr>
          <a:xfrm>
            <a:off x="457200" y="823722"/>
            <a:ext cx="8229600" cy="1281345"/>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12" name="Text Placeholder 11"/>
          <p:cNvSpPr>
            <a:spLocks noGrp="1"/>
          </p:cNvSpPr>
          <p:nvPr>
            <p:ph type="body" sz="quarter" idx="13"/>
          </p:nvPr>
        </p:nvSpPr>
        <p:spPr>
          <a:xfrm>
            <a:off x="457200" y="402711"/>
            <a:ext cx="8229600" cy="600630"/>
          </a:xfrm>
        </p:spPr>
        <p:txBody>
          <a:bodyPr/>
          <a:lstStyle>
            <a:lvl1pPr>
              <a:defRPr sz="2200"/>
            </a:lvl1pPr>
          </a:lstStyle>
          <a:p>
            <a:pPr lvl="0"/>
            <a:r>
              <a:rPr lang="en-US" dirty="0"/>
              <a:t>Edit Master text styles</a:t>
            </a:r>
          </a:p>
        </p:txBody>
      </p:sp>
      <p:sp>
        <p:nvSpPr>
          <p:cNvPr id="7" name="Text Placeholder 6"/>
          <p:cNvSpPr>
            <a:spLocks noGrp="1"/>
          </p:cNvSpPr>
          <p:nvPr>
            <p:ph type="body" sz="quarter" idx="14"/>
          </p:nvPr>
        </p:nvSpPr>
        <p:spPr>
          <a:xfrm>
            <a:off x="457200" y="2196595"/>
            <a:ext cx="8229600" cy="7178330"/>
          </a:xfrm>
        </p:spPr>
        <p:txBody>
          <a:bodyPr/>
          <a:lstStyle>
            <a:lvl1pPr>
              <a:defRPr sz="3200"/>
            </a:lvl1pPr>
            <a:lvl2pPr>
              <a:defRPr/>
            </a:lvl2pPr>
            <a:lvl3pPr>
              <a:defRPr/>
            </a:lvl3pPr>
            <a:lvl4pPr>
              <a:defRPr/>
            </a:lvl4pPr>
            <a:lvl5pP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92169725"/>
      </p:ext>
    </p:extLst>
  </p:cSld>
  <p:clrMapOvr>
    <a:masterClrMapping/>
  </p:clrMapOvr>
  <p:hf hdr="0" dt="0"/>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9144000" y="0"/>
            <a:ext cx="9144000" cy="10296525"/>
          </a:xfrm>
        </p:spPr>
        <p:txBody>
          <a:bodyPr/>
          <a:lstStyle>
            <a:lvl1pPr>
              <a:defRPr/>
            </a:lvl1pPr>
          </a:lstStyle>
          <a:p>
            <a:r>
              <a:rPr lang="en-US"/>
              <a:t>Click icon to add picture</a:t>
            </a:r>
          </a:p>
        </p:txBody>
      </p:sp>
      <p:sp>
        <p:nvSpPr>
          <p:cNvPr id="2" name="Title 1"/>
          <p:cNvSpPr>
            <a:spLocks noGrp="1"/>
          </p:cNvSpPr>
          <p:nvPr>
            <p:ph type="title"/>
          </p:nvPr>
        </p:nvSpPr>
        <p:spPr>
          <a:xfrm>
            <a:off x="457200" y="402709"/>
            <a:ext cx="8229600" cy="1281345"/>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7" name="Text Placeholder 6"/>
          <p:cNvSpPr>
            <a:spLocks noGrp="1"/>
          </p:cNvSpPr>
          <p:nvPr>
            <p:ph type="body" sz="quarter" idx="14"/>
          </p:nvPr>
        </p:nvSpPr>
        <p:spPr>
          <a:xfrm>
            <a:off x="457200" y="2196593"/>
            <a:ext cx="3657600" cy="7178330"/>
          </a:xfrm>
        </p:spPr>
        <p:txBody>
          <a:bodyPr/>
          <a:lstStyle>
            <a:lvl1pPr>
              <a:spcBef>
                <a:spcPts val="2200"/>
              </a:spcBef>
              <a:defRPr sz="3200"/>
            </a:lvl1pPr>
            <a:lvl2pPr marL="0" indent="0">
              <a:spcBef>
                <a:spcPts val="2200"/>
              </a:spcBef>
              <a:buFontTx/>
              <a:buNone/>
              <a:defRPr sz="2200"/>
            </a:lvl2pPr>
            <a:lvl3pPr>
              <a:defRPr sz="2200"/>
            </a:lvl3pPr>
            <a:lvl4pPr>
              <a:defRPr sz="2200"/>
            </a:lvl4pPr>
            <a:lvl5pPr>
              <a:defRPr sz="22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5"/>
          </p:nvPr>
        </p:nvSpPr>
        <p:spPr>
          <a:xfrm>
            <a:off x="5029200" y="2196593"/>
            <a:ext cx="3657600" cy="7178330"/>
          </a:xfrm>
        </p:spPr>
        <p:txBody>
          <a:bodyPr/>
          <a:lstStyle>
            <a:lvl1pPr>
              <a:defRPr sz="3200"/>
            </a:lvl1pPr>
            <a:lvl2pPr marL="0" indent="0">
              <a:spcBef>
                <a:spcPts val="2200"/>
              </a:spcBef>
              <a:buFontTx/>
              <a:buNone/>
              <a:defRPr sz="2200"/>
            </a:lvl2pPr>
            <a:lvl3pPr>
              <a:defRPr sz="2200"/>
            </a:lvl3pPr>
            <a:lvl4pPr>
              <a:defRPr sz="2200"/>
            </a:lvl4pPr>
            <a:lvl5pPr>
              <a:defRPr sz="22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67602225"/>
      </p:ext>
    </p:extLst>
  </p:cSld>
  <p:clrMapOvr>
    <a:masterClrMapping/>
  </p:clrMapOvr>
  <p:hf hdr="0" dt="0"/>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457200" y="2068457"/>
            <a:ext cx="8229600" cy="7138924"/>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6" name="Text Placeholder 5"/>
          <p:cNvSpPr>
            <a:spLocks noGrp="1"/>
          </p:cNvSpPr>
          <p:nvPr>
            <p:ph type="body" sz="quarter" idx="12"/>
          </p:nvPr>
        </p:nvSpPr>
        <p:spPr>
          <a:xfrm>
            <a:off x="9601200" y="2196595"/>
            <a:ext cx="3657600" cy="7009374"/>
          </a:xfrm>
        </p:spPr>
        <p:txBody>
          <a:bodyPr/>
          <a:lstStyle>
            <a:lvl1pPr>
              <a:defRPr sz="3200"/>
            </a:lvl1pPr>
            <a:lvl2pPr marL="0" indent="0">
              <a:spcBef>
                <a:spcPts val="2200"/>
              </a:spcBef>
              <a:buFontTx/>
              <a:buNone/>
              <a:defRPr sz="2200"/>
            </a:lvl2pPr>
            <a:lvl3pPr>
              <a:defRPr sz="2200"/>
            </a:lvl3pPr>
            <a:lvl4pPr>
              <a:defRPr sz="2200"/>
            </a:lvl4pPr>
            <a:lvl5pPr>
              <a:defRPr sz="22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457200" y="402711"/>
            <a:ext cx="8229600" cy="600630"/>
          </a:xfrm>
        </p:spPr>
        <p:txBody>
          <a:bodyPr/>
          <a:lstStyle>
            <a:lvl1pPr>
              <a:defRPr sz="2200"/>
            </a:lvl1pPr>
          </a:lstStyle>
          <a:p>
            <a:pPr lvl="0"/>
            <a:r>
              <a:rPr lang="en-US" dirty="0"/>
              <a:t>Edit Master text styles</a:t>
            </a:r>
          </a:p>
        </p:txBody>
      </p:sp>
      <p:sp>
        <p:nvSpPr>
          <p:cNvPr id="10" name="Text Placeholder 9"/>
          <p:cNvSpPr>
            <a:spLocks noGrp="1"/>
          </p:cNvSpPr>
          <p:nvPr>
            <p:ph type="body" sz="quarter" idx="16"/>
          </p:nvPr>
        </p:nvSpPr>
        <p:spPr>
          <a:xfrm>
            <a:off x="14173200" y="2196595"/>
            <a:ext cx="3657600" cy="7009374"/>
          </a:xfrm>
        </p:spPr>
        <p:txBody>
          <a:bodyPr/>
          <a:lstStyle>
            <a:lvl1pPr>
              <a:defRPr sz="3200"/>
            </a:lvl1pPr>
            <a:lvl2pPr marL="0" indent="0">
              <a:spcBef>
                <a:spcPts val="2200"/>
              </a:spcBef>
              <a:buFontTx/>
              <a:buNone/>
              <a:defRPr sz="2200"/>
            </a:lvl2pPr>
            <a:lvl3pPr>
              <a:defRPr sz="2200"/>
            </a:lvl3pPr>
            <a:lvl4pPr>
              <a:defRPr sz="2200"/>
            </a:lvl4pPr>
            <a:lvl5pPr>
              <a:defRPr sz="22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60021425"/>
      </p:ext>
    </p:extLst>
  </p:cSld>
  <p:clrMapOvr>
    <a:masterClrMapping/>
  </p:clrMapOvr>
  <p:hf hdr="0" dt="0"/>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9144000" y="0"/>
            <a:ext cx="9144000" cy="10296525"/>
          </a:xfrm>
          <a:prstGeom prst="rect">
            <a:avLst/>
          </a:prstGeom>
          <a:solidFill>
            <a:schemeClr val="tx1"/>
          </a:solidFill>
        </p:spPr>
        <p:txBody>
          <a:bodyPr wrap="square" lIns="0" tIns="0" rIns="0" bIns="0" rtlCol="0" anchor="ctr">
            <a:noAutofit/>
          </a:bodyPr>
          <a:lstStyle/>
          <a:p>
            <a:pPr algn="ctr"/>
            <a:endParaRPr lang="en-US" sz="2400">
              <a:solidFill>
                <a:srgbClr val="FFFFFF"/>
              </a:solidFill>
              <a:latin typeface="IBM Plex Sans" panose="020B0503050203000203" pitchFamily="34" charset="0"/>
              <a:cs typeface="Arial"/>
            </a:endParaRPr>
          </a:p>
        </p:txBody>
      </p:sp>
      <p:sp>
        <p:nvSpPr>
          <p:cNvPr id="2" name="Title 1"/>
          <p:cNvSpPr>
            <a:spLocks noGrp="1"/>
          </p:cNvSpPr>
          <p:nvPr>
            <p:ph type="title"/>
          </p:nvPr>
        </p:nvSpPr>
        <p:spPr>
          <a:xfrm>
            <a:off x="457200" y="2068457"/>
            <a:ext cx="8229600" cy="7138924"/>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6" name="Text Placeholder 5"/>
          <p:cNvSpPr>
            <a:spLocks noGrp="1"/>
          </p:cNvSpPr>
          <p:nvPr>
            <p:ph type="body" sz="quarter" idx="12"/>
          </p:nvPr>
        </p:nvSpPr>
        <p:spPr>
          <a:xfrm>
            <a:off x="9601200" y="2251510"/>
            <a:ext cx="8229600" cy="7009374"/>
          </a:xfrm>
        </p:spPr>
        <p:txBody>
          <a:bodyPr/>
          <a:lstStyle>
            <a:lvl1pPr>
              <a:defRPr>
                <a:solidFill>
                  <a:schemeClr val="bg2"/>
                </a:solidFill>
              </a:defRPr>
            </a:lvl1pPr>
            <a:lvl2pPr marL="0" indent="0">
              <a:spcBef>
                <a:spcPts val="2200"/>
              </a:spcBef>
              <a:buFontTx/>
              <a:buNone/>
              <a:defRPr sz="2200">
                <a:solidFill>
                  <a:schemeClr val="bg2"/>
                </a:solidFill>
              </a:defRPr>
            </a:lvl2pPr>
            <a:lvl3pPr>
              <a:defRPr sz="2200">
                <a:solidFill>
                  <a:schemeClr val="bg2"/>
                </a:solidFill>
              </a:defRPr>
            </a:lvl3pPr>
            <a:lvl4pPr>
              <a:defRPr sz="2200">
                <a:solidFill>
                  <a:schemeClr val="bg2"/>
                </a:solidFill>
              </a:defRPr>
            </a:lvl4pPr>
            <a:lvl5pPr>
              <a:defRPr sz="2200">
                <a:solidFill>
                  <a:schemeClr val="bg2"/>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457200" y="402711"/>
            <a:ext cx="8229600" cy="600630"/>
          </a:xfrm>
        </p:spPr>
        <p:txBody>
          <a:bodyPr/>
          <a:lstStyle>
            <a:lvl1pPr>
              <a:defRPr sz="2200"/>
            </a:lvl1pPr>
          </a:lstStyle>
          <a:p>
            <a:pPr lvl="0"/>
            <a:r>
              <a:rPr lang="en-US" dirty="0"/>
              <a:t>Edit Master text styles</a:t>
            </a:r>
          </a:p>
        </p:txBody>
      </p:sp>
    </p:spTree>
    <p:extLst>
      <p:ext uri="{BB962C8B-B14F-4D97-AF65-F5344CB8AC3E}">
        <p14:creationId xmlns:p14="http://schemas.microsoft.com/office/powerpoint/2010/main" val="771403984"/>
      </p:ext>
    </p:extLst>
  </p:cSld>
  <p:clrMapOvr>
    <a:masterClrMapping/>
  </p:clrMapOvr>
  <p:hf hdr="0" dt="0"/>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9144000" y="0"/>
            <a:ext cx="9144000" cy="10296525"/>
          </a:xfrm>
        </p:spPr>
        <p:txBody>
          <a:bodyPr/>
          <a:lstStyle>
            <a:lvl1pPr>
              <a:defRPr/>
            </a:lvl1pPr>
          </a:lstStyle>
          <a:p>
            <a:r>
              <a:rPr lang="en-US"/>
              <a:t>Click icon to add picture</a:t>
            </a:r>
          </a:p>
        </p:txBody>
      </p:sp>
      <p:sp>
        <p:nvSpPr>
          <p:cNvPr id="2" name="Title 1"/>
          <p:cNvSpPr>
            <a:spLocks noGrp="1"/>
          </p:cNvSpPr>
          <p:nvPr>
            <p:ph type="title"/>
          </p:nvPr>
        </p:nvSpPr>
        <p:spPr>
          <a:xfrm>
            <a:off x="457200" y="402711"/>
            <a:ext cx="8229600" cy="8813952"/>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Tree>
    <p:extLst>
      <p:ext uri="{BB962C8B-B14F-4D97-AF65-F5344CB8AC3E}">
        <p14:creationId xmlns:p14="http://schemas.microsoft.com/office/powerpoint/2010/main" val="2239983482"/>
      </p:ext>
    </p:extLst>
  </p:cSld>
  <p:clrMapOvr>
    <a:masterClrMapping/>
  </p:clrMapOvr>
  <p:hf hdr="0" dt="0"/>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457200" y="402711"/>
            <a:ext cx="8229600" cy="8813952"/>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Tree>
    <p:extLst>
      <p:ext uri="{BB962C8B-B14F-4D97-AF65-F5344CB8AC3E}">
        <p14:creationId xmlns:p14="http://schemas.microsoft.com/office/powerpoint/2010/main" val="3843110847"/>
      </p:ext>
    </p:extLst>
  </p:cSld>
  <p:clrMapOvr>
    <a:masterClrMapping/>
  </p:clrMapOvr>
  <p:hf hdr="0" dt="0"/>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457200" y="402708"/>
            <a:ext cx="8229600" cy="762706"/>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Tree>
    <p:extLst>
      <p:ext uri="{BB962C8B-B14F-4D97-AF65-F5344CB8AC3E}">
        <p14:creationId xmlns:p14="http://schemas.microsoft.com/office/powerpoint/2010/main" val="574594702"/>
      </p:ext>
    </p:extLst>
  </p:cSld>
  <p:clrMapOvr>
    <a:masterClrMapping/>
  </p:clrMapOvr>
  <p:hf hdr="0" dt="0"/>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9144002" y="5148262"/>
            <a:ext cx="9144000" cy="5148263"/>
          </a:xfrm>
          <a:solidFill>
            <a:schemeClr val="accent3"/>
          </a:solidFill>
        </p:spPr>
        <p:txBody>
          <a:bodyPr lIns="228600" tIns="192024" rIns="228600" bIns="228600"/>
          <a:lstStyle>
            <a:lvl1pPr>
              <a:defRPr sz="2800">
                <a:solidFill>
                  <a:schemeClr val="bg2"/>
                </a:solidFill>
              </a:defRPr>
            </a:lvl1pPr>
          </a:lstStyle>
          <a:p>
            <a:pPr lvl="0"/>
            <a:r>
              <a:rPr lang="en-US" dirty="0"/>
              <a:t>Edit Master text styles</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12" name="Text Placeholder 11"/>
          <p:cNvSpPr>
            <a:spLocks noGrp="1"/>
          </p:cNvSpPr>
          <p:nvPr>
            <p:ph type="body" sz="quarter" idx="13"/>
          </p:nvPr>
        </p:nvSpPr>
        <p:spPr>
          <a:xfrm>
            <a:off x="457200" y="366101"/>
            <a:ext cx="8229600" cy="600630"/>
          </a:xfrm>
        </p:spPr>
        <p:txBody>
          <a:bodyPr/>
          <a:lstStyle>
            <a:lvl1pPr>
              <a:defRPr sz="3200"/>
            </a:lvl1pPr>
          </a:lstStyle>
          <a:p>
            <a:pPr lvl="0"/>
            <a:r>
              <a:rPr lang="en-US" dirty="0"/>
              <a:t>Edit Master text styles</a:t>
            </a:r>
          </a:p>
        </p:txBody>
      </p:sp>
      <p:sp>
        <p:nvSpPr>
          <p:cNvPr id="7" name="Text Placeholder 6"/>
          <p:cNvSpPr>
            <a:spLocks noGrp="1"/>
          </p:cNvSpPr>
          <p:nvPr>
            <p:ph type="body" sz="quarter" idx="14"/>
          </p:nvPr>
        </p:nvSpPr>
        <p:spPr>
          <a:xfrm>
            <a:off x="457200" y="2196595"/>
            <a:ext cx="8229600" cy="6983923"/>
          </a:xfrm>
        </p:spPr>
        <p:txBody>
          <a:bodyPr/>
          <a:lstStyle>
            <a:lvl1pPr>
              <a:defRPr sz="3200"/>
            </a:lvl1pPr>
            <a:lvl2pPr>
              <a:defRPr sz="2800"/>
            </a:lvl2pPr>
            <a:lvl3pPr>
              <a:defRPr sz="2800"/>
            </a:lvl3pPr>
            <a:lvl4pPr>
              <a:defRPr sz="2800"/>
            </a:lvl4pPr>
            <a:lvl5pPr>
              <a:defRPr sz="28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13716000" y="0"/>
            <a:ext cx="4572000" cy="5148263"/>
          </a:xfrm>
          <a:solidFill>
            <a:schemeClr val="bg1"/>
          </a:solidFill>
        </p:spPr>
        <p:txBody>
          <a:bodyPr lIns="228600" tIns="192024" rIns="228600" bIns="228600"/>
          <a:lstStyle>
            <a:lvl1pPr>
              <a:defRPr sz="2800">
                <a:solidFill>
                  <a:schemeClr val="bg2"/>
                </a:solidFill>
              </a:defRPr>
            </a:lvl1pPr>
          </a:lstStyle>
          <a:p>
            <a:pPr lvl="0"/>
            <a:r>
              <a:rPr lang="en-US" dirty="0"/>
              <a:t>Edit Master text styles</a:t>
            </a:r>
          </a:p>
        </p:txBody>
      </p:sp>
      <p:sp>
        <p:nvSpPr>
          <p:cNvPr id="10" name="Content Placeholder 9"/>
          <p:cNvSpPr>
            <a:spLocks noGrp="1"/>
          </p:cNvSpPr>
          <p:nvPr>
            <p:ph sz="quarter" idx="16"/>
          </p:nvPr>
        </p:nvSpPr>
        <p:spPr>
          <a:xfrm>
            <a:off x="9144000" y="0"/>
            <a:ext cx="4572000" cy="5148263"/>
          </a:xfrm>
          <a:solidFill>
            <a:schemeClr val="accent2"/>
          </a:solidFill>
        </p:spPr>
        <p:txBody>
          <a:bodyPr lIns="228600" tIns="192024" rIns="228600" bIns="228600"/>
          <a:lstStyle>
            <a:lvl1pPr>
              <a:defRPr sz="2800">
                <a:solidFill>
                  <a:schemeClr val="bg2"/>
                </a:solidFill>
              </a:defRPr>
            </a:lvl1pPr>
          </a:lstStyle>
          <a:p>
            <a:pPr lvl="0"/>
            <a:r>
              <a:rPr lang="en-US" dirty="0"/>
              <a:t>Edit Master text styles</a:t>
            </a:r>
          </a:p>
        </p:txBody>
      </p:sp>
    </p:spTree>
    <p:extLst>
      <p:ext uri="{BB962C8B-B14F-4D97-AF65-F5344CB8AC3E}">
        <p14:creationId xmlns:p14="http://schemas.microsoft.com/office/powerpoint/2010/main" val="3055730572"/>
      </p:ext>
    </p:extLst>
  </p:cSld>
  <p:clrMapOvr>
    <a:masterClrMapping/>
  </p:clrMapOvr>
  <p:hf hdr="0" dt="0"/>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9144002" y="5148262"/>
            <a:ext cx="9144000" cy="5148263"/>
          </a:xfrm>
          <a:solidFill>
            <a:schemeClr val="accent3"/>
          </a:solidFill>
        </p:spPr>
        <p:txBody>
          <a:bodyPr lIns="228600" tIns="192024" rIns="228600" bIns="228600"/>
          <a:lstStyle>
            <a:lvl1pPr>
              <a:defRPr sz="2800">
                <a:solidFill>
                  <a:schemeClr val="bg2"/>
                </a:solidFill>
              </a:defRPr>
            </a:lvl1pPr>
          </a:lstStyle>
          <a:p>
            <a:pPr lvl="0"/>
            <a:r>
              <a:rPr lang="en-US" dirty="0"/>
              <a:t>Edit Master text styles</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8" name="Content Placeholder 7"/>
          <p:cNvSpPr>
            <a:spLocks noGrp="1"/>
          </p:cNvSpPr>
          <p:nvPr>
            <p:ph sz="quarter" idx="15"/>
          </p:nvPr>
        </p:nvSpPr>
        <p:spPr>
          <a:xfrm>
            <a:off x="13716000" y="0"/>
            <a:ext cx="4572000" cy="5148263"/>
          </a:xfrm>
          <a:solidFill>
            <a:schemeClr val="accent2"/>
          </a:solidFill>
        </p:spPr>
        <p:txBody>
          <a:bodyPr lIns="228600" tIns="192024" rIns="228600" bIns="228600"/>
          <a:lstStyle>
            <a:lvl1pPr>
              <a:defRPr sz="2800">
                <a:solidFill>
                  <a:schemeClr val="bg2"/>
                </a:solidFill>
              </a:defRPr>
            </a:lvl1pPr>
          </a:lstStyle>
          <a:p>
            <a:pPr lvl="0"/>
            <a:r>
              <a:rPr lang="en-US" dirty="0"/>
              <a:t>Edit Master text styles</a:t>
            </a:r>
          </a:p>
        </p:txBody>
      </p:sp>
      <p:sp>
        <p:nvSpPr>
          <p:cNvPr id="10" name="Content Placeholder 9"/>
          <p:cNvSpPr>
            <a:spLocks noGrp="1"/>
          </p:cNvSpPr>
          <p:nvPr>
            <p:ph sz="quarter" idx="16"/>
          </p:nvPr>
        </p:nvSpPr>
        <p:spPr>
          <a:xfrm>
            <a:off x="9144000" y="0"/>
            <a:ext cx="4572000" cy="5148263"/>
          </a:xfrm>
          <a:solidFill>
            <a:schemeClr val="tx1"/>
          </a:solidFill>
        </p:spPr>
        <p:txBody>
          <a:bodyPr lIns="228600" tIns="192024" rIns="228600" bIns="228600"/>
          <a:lstStyle>
            <a:lvl1pPr>
              <a:defRPr sz="2800">
                <a:solidFill>
                  <a:schemeClr val="bg2"/>
                </a:solidFill>
              </a:defRPr>
            </a:lvl1pPr>
          </a:lstStyle>
          <a:p>
            <a:pPr lvl="0"/>
            <a:r>
              <a:rPr lang="en-US" dirty="0"/>
              <a:t>Edit Master text styles</a:t>
            </a:r>
          </a:p>
        </p:txBody>
      </p:sp>
      <p:sp>
        <p:nvSpPr>
          <p:cNvPr id="5" name="Content Placeholder 4"/>
          <p:cNvSpPr>
            <a:spLocks noGrp="1"/>
          </p:cNvSpPr>
          <p:nvPr>
            <p:ph sz="quarter" idx="18"/>
          </p:nvPr>
        </p:nvSpPr>
        <p:spPr>
          <a:xfrm>
            <a:off x="0" y="5148265"/>
            <a:ext cx="9144000" cy="4226660"/>
          </a:xfrm>
          <a:solidFill>
            <a:schemeClr val="tx1"/>
          </a:solidFill>
        </p:spPr>
        <p:txBody>
          <a:bodyPr lIns="228600" tIns="192024" rIns="228600" bIns="228600"/>
          <a:lstStyle>
            <a:lvl1pPr>
              <a:defRPr sz="28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Edit Master text styles</a:t>
            </a:r>
          </a:p>
        </p:txBody>
      </p:sp>
      <p:sp>
        <p:nvSpPr>
          <p:cNvPr id="6" name="Title 5"/>
          <p:cNvSpPr>
            <a:spLocks noGrp="1"/>
          </p:cNvSpPr>
          <p:nvPr>
            <p:ph type="title"/>
          </p:nvPr>
        </p:nvSpPr>
        <p:spPr>
          <a:xfrm>
            <a:off x="1" y="-1"/>
            <a:ext cx="9143998" cy="5148265"/>
          </a:xfrm>
          <a:solidFill>
            <a:schemeClr val="accent2"/>
          </a:solidFill>
        </p:spPr>
        <p:txBody>
          <a:bodyPr lIns="228600" tIns="201168" rIns="228600" bIns="228600"/>
          <a:lstStyle>
            <a:lvl1pPr>
              <a:defRPr>
                <a:solidFill>
                  <a:schemeClr val="bg2"/>
                </a:solidFill>
              </a:defRPr>
            </a:lvl1pPr>
          </a:lstStyle>
          <a:p>
            <a:r>
              <a:rPr lang="en-US" dirty="0"/>
              <a:t>Click to edit Master title style</a:t>
            </a:r>
          </a:p>
        </p:txBody>
      </p:sp>
    </p:spTree>
    <p:extLst>
      <p:ext uri="{BB962C8B-B14F-4D97-AF65-F5344CB8AC3E}">
        <p14:creationId xmlns:p14="http://schemas.microsoft.com/office/powerpoint/2010/main" val="1743743820"/>
      </p:ext>
    </p:extLst>
  </p:cSld>
  <p:clrMapOvr>
    <a:masterClrMapping/>
  </p:clrMapOvr>
  <p:hf hdr="0" dt="0"/>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13715996" y="5148262"/>
            <a:ext cx="4572000" cy="5148263"/>
          </a:xfrm>
          <a:solidFill>
            <a:schemeClr val="accent4">
              <a:lumMod val="60000"/>
              <a:lumOff val="40000"/>
            </a:schemeClr>
          </a:solidFill>
        </p:spPr>
        <p:txBody>
          <a:bodyPr lIns="228600" tIns="192024" rIns="228600" bIns="228600"/>
          <a:lstStyle>
            <a:lvl1pPr>
              <a:defRPr sz="2800">
                <a:solidFill>
                  <a:schemeClr val="bg1"/>
                </a:solidFill>
              </a:defRPr>
            </a:lvl1pPr>
          </a:lstStyle>
          <a:p>
            <a:pPr lvl="0"/>
            <a:r>
              <a:rPr lang="en-US" dirty="0"/>
              <a:t>Edit Master text styles</a:t>
            </a:r>
          </a:p>
        </p:txBody>
      </p:sp>
      <p:sp>
        <p:nvSpPr>
          <p:cNvPr id="10" name="Content Placeholder 9"/>
          <p:cNvSpPr>
            <a:spLocks noGrp="1"/>
          </p:cNvSpPr>
          <p:nvPr>
            <p:ph sz="quarter" idx="16"/>
          </p:nvPr>
        </p:nvSpPr>
        <p:spPr>
          <a:xfrm>
            <a:off x="4572000" y="5148262"/>
            <a:ext cx="4572000" cy="5148263"/>
          </a:xfrm>
          <a:solidFill>
            <a:schemeClr val="accent3"/>
          </a:solidFill>
        </p:spPr>
        <p:txBody>
          <a:bodyPr lIns="228600" tIns="192024" rIns="228600" bIns="228600"/>
          <a:lstStyle>
            <a:lvl1pPr>
              <a:defRPr sz="2800">
                <a:solidFill>
                  <a:schemeClr val="bg2"/>
                </a:solidFill>
              </a:defRPr>
            </a:lvl1pPr>
          </a:lstStyle>
          <a:p>
            <a:pPr lvl="0"/>
            <a:r>
              <a:rPr lang="en-US" dirty="0"/>
              <a:t>Edit Master text styles</a:t>
            </a:r>
          </a:p>
        </p:txBody>
      </p:sp>
      <p:sp>
        <p:nvSpPr>
          <p:cNvPr id="14" name="Content Placeholder 13"/>
          <p:cNvSpPr>
            <a:spLocks noGrp="1"/>
          </p:cNvSpPr>
          <p:nvPr>
            <p:ph sz="quarter" idx="17"/>
          </p:nvPr>
        </p:nvSpPr>
        <p:spPr>
          <a:xfrm>
            <a:off x="9144005" y="5148262"/>
            <a:ext cx="4571994" cy="5148263"/>
          </a:xfrm>
          <a:solidFill>
            <a:schemeClr val="accent4"/>
          </a:solidFill>
        </p:spPr>
        <p:txBody>
          <a:bodyPr lIns="228600" tIns="192024" rIns="228600" bIns="228600"/>
          <a:lstStyle>
            <a:lvl1pPr>
              <a:defRPr sz="2800">
                <a:solidFill>
                  <a:schemeClr val="bg2"/>
                </a:solidFill>
              </a:defRPr>
            </a:lvl1pPr>
          </a:lstStyle>
          <a:p>
            <a:pPr lvl="0"/>
            <a:r>
              <a:rPr lang="en-US" dirty="0"/>
              <a:t>Edit Master text styles</a:t>
            </a:r>
          </a:p>
        </p:txBody>
      </p:sp>
      <p:sp>
        <p:nvSpPr>
          <p:cNvPr id="5" name="Content Placeholder 4"/>
          <p:cNvSpPr>
            <a:spLocks noGrp="1"/>
          </p:cNvSpPr>
          <p:nvPr>
            <p:ph sz="quarter" idx="18"/>
          </p:nvPr>
        </p:nvSpPr>
        <p:spPr>
          <a:xfrm>
            <a:off x="0" y="5148262"/>
            <a:ext cx="4572000" cy="5148263"/>
          </a:xfrm>
          <a:solidFill>
            <a:schemeClr val="accent2"/>
          </a:solidFill>
        </p:spPr>
        <p:txBody>
          <a:bodyPr lIns="228600" tIns="192024" rIns="228600" bIns="228600"/>
          <a:lstStyle>
            <a:lvl1pPr>
              <a:defRPr sz="28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Edit Master text styles</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6" name="Title 5"/>
          <p:cNvSpPr>
            <a:spLocks noGrp="1"/>
          </p:cNvSpPr>
          <p:nvPr>
            <p:ph type="title"/>
          </p:nvPr>
        </p:nvSpPr>
        <p:spPr>
          <a:xfrm>
            <a:off x="1" y="-1"/>
            <a:ext cx="18287998" cy="5148265"/>
          </a:xfrm>
          <a:solidFill>
            <a:schemeClr val="tx1"/>
          </a:solidFill>
        </p:spPr>
        <p:txBody>
          <a:bodyPr lIns="228600" tIns="155448" rIns="228600" bIns="228600"/>
          <a:lstStyle>
            <a:lvl1pPr>
              <a:defRPr sz="9600">
                <a:solidFill>
                  <a:schemeClr val="bg2"/>
                </a:solidFill>
              </a:defRPr>
            </a:lvl1pPr>
          </a:lstStyle>
          <a:p>
            <a:r>
              <a:rPr lang="en-US" dirty="0"/>
              <a:t>Click to edit Master title style</a:t>
            </a:r>
          </a:p>
        </p:txBody>
      </p:sp>
    </p:spTree>
    <p:extLst>
      <p:ext uri="{BB962C8B-B14F-4D97-AF65-F5344CB8AC3E}">
        <p14:creationId xmlns:p14="http://schemas.microsoft.com/office/powerpoint/2010/main" val="4273759538"/>
      </p:ext>
    </p:extLst>
  </p:cSld>
  <p:clrMapOvr>
    <a:masterClrMapping/>
  </p:clrMapOvr>
  <p:hf hd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2" name="Title"/>
          <p:cNvSpPr>
            <a:spLocks noGrp="1"/>
          </p:cNvSpPr>
          <p:nvPr>
            <p:ph type="title"/>
          </p:nvPr>
        </p:nvSpPr>
        <p:spPr>
          <a:xfrm>
            <a:off x="59562855" y="5979432"/>
            <a:ext cx="8266176" cy="1610834"/>
          </a:xfrm>
        </p:spPr>
        <p:txBody>
          <a:bodyPr/>
          <a:lstStyle>
            <a:lvl1pPr>
              <a:defRPr sz="4800"/>
            </a:lvl1pPr>
          </a:lstStyle>
          <a:p>
            <a:r>
              <a:rPr lang="en-US" dirty="0"/>
              <a:t>Click to edit Master title style</a:t>
            </a:r>
          </a:p>
        </p:txBody>
      </p:sp>
      <p:sp>
        <p:nvSpPr>
          <p:cNvPr id="6" name="Text Placeholder"/>
          <p:cNvSpPr>
            <a:spLocks noGrp="1"/>
          </p:cNvSpPr>
          <p:nvPr>
            <p:ph type="body" sz="quarter" idx="12"/>
          </p:nvPr>
        </p:nvSpPr>
        <p:spPr>
          <a:xfrm>
            <a:off x="274320" y="2269812"/>
            <a:ext cx="8412480" cy="6730114"/>
          </a:xfrm>
        </p:spPr>
        <p:txBody>
          <a:bodyPr/>
          <a:lstStyle>
            <a:lvl1pPr>
              <a:lnSpc>
                <a:spcPct val="90000"/>
              </a:lnSpc>
              <a:defRPr sz="19200" b="1" i="0">
                <a:latin typeface="IBM Plex Sans SemiBold" panose="020B0503050203000203" pitchFamily="34" charset="0"/>
              </a:defRPr>
            </a:lvl1pPr>
          </a:lstStyle>
          <a:p>
            <a:pPr lvl="0"/>
            <a:r>
              <a:rPr lang="en-US" dirty="0"/>
              <a:t>Click to edit Master text styles</a:t>
            </a:r>
          </a:p>
        </p:txBody>
      </p:sp>
      <p:sp>
        <p:nvSpPr>
          <p:cNvPr id="7" name="Picture Placeholder"/>
          <p:cNvSpPr>
            <a:spLocks noGrp="1"/>
          </p:cNvSpPr>
          <p:nvPr>
            <p:ph type="pic" sz="quarter" idx="13"/>
          </p:nvPr>
        </p:nvSpPr>
        <p:spPr>
          <a:xfrm>
            <a:off x="9144000" y="0"/>
            <a:ext cx="9144000" cy="10296525"/>
          </a:xfrm>
        </p:spPr>
        <p:txBody>
          <a:bodyPr lIns="91440" tIns="91440" rIns="91440" bIns="91440"/>
          <a:lstStyle>
            <a:lvl1pPr>
              <a:defRPr baseline="0"/>
            </a:lvl1pPr>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a:extLst>
              <a:ext uri="{FF2B5EF4-FFF2-40B4-BE49-F238E27FC236}">
                <a16:creationId xmlns:a16="http://schemas.microsoft.com/office/drawing/2014/main" id="{B89649B0-1896-0542-A708-EBC9AE19FF43}"/>
              </a:ext>
            </a:extLst>
          </p:cNvPr>
          <p:cNvSpPr>
            <a:spLocks noGrp="1"/>
          </p:cNvSpPr>
          <p:nvPr>
            <p:ph type="body" sz="quarter" idx="14"/>
          </p:nvPr>
        </p:nvSpPr>
        <p:spPr>
          <a:xfrm>
            <a:off x="54602063" y="476250"/>
            <a:ext cx="4964112" cy="722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7">
            <a:extLst>
              <a:ext uri="{FF2B5EF4-FFF2-40B4-BE49-F238E27FC236}">
                <a16:creationId xmlns:a16="http://schemas.microsoft.com/office/drawing/2014/main" id="{9DF107F5-C83E-5942-B99D-40CA127F3CB5}"/>
              </a:ext>
            </a:extLst>
          </p:cNvPr>
          <p:cNvSpPr>
            <a:spLocks noGrp="1"/>
          </p:cNvSpPr>
          <p:nvPr>
            <p:ph type="body" sz="quarter" idx="15" hasCustomPrompt="1"/>
          </p:nvPr>
        </p:nvSpPr>
        <p:spPr>
          <a:xfrm>
            <a:off x="60807600" y="476250"/>
            <a:ext cx="4964112" cy="7226300"/>
          </a:xfrm>
        </p:spPr>
        <p:txBody>
          <a:bodyPr/>
          <a:lstStyle/>
          <a:p>
            <a:pPr lvl="4"/>
            <a:r>
              <a:rPr lang="en-US" dirty="0"/>
              <a:t>Fifth level</a:t>
            </a:r>
          </a:p>
        </p:txBody>
      </p:sp>
      <p:sp>
        <p:nvSpPr>
          <p:cNvPr id="10" name="Text Placeholder 9">
            <a:extLst>
              <a:ext uri="{FF2B5EF4-FFF2-40B4-BE49-F238E27FC236}">
                <a16:creationId xmlns:a16="http://schemas.microsoft.com/office/drawing/2014/main" id="{E0E7524F-7F19-7549-B6CB-3C3BC231A309}"/>
              </a:ext>
            </a:extLst>
          </p:cNvPr>
          <p:cNvSpPr>
            <a:spLocks noGrp="1"/>
          </p:cNvSpPr>
          <p:nvPr>
            <p:ph type="body" sz="quarter" idx="16" hasCustomPrompt="1"/>
          </p:nvPr>
        </p:nvSpPr>
        <p:spPr>
          <a:xfrm>
            <a:off x="438912" y="402336"/>
            <a:ext cx="8266175" cy="1609344"/>
          </a:xfrm>
        </p:spPr>
        <p:txBody>
          <a:bodyPr/>
          <a:lstStyle/>
          <a:p>
            <a:pPr lvl="4"/>
            <a:r>
              <a:rPr lang="en-US" dirty="0"/>
              <a:t>Fifth level</a:t>
            </a:r>
          </a:p>
        </p:txBody>
      </p:sp>
    </p:spTree>
    <p:extLst>
      <p:ext uri="{BB962C8B-B14F-4D97-AF65-F5344CB8AC3E}">
        <p14:creationId xmlns:p14="http://schemas.microsoft.com/office/powerpoint/2010/main" val="513154776"/>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6" name="Title 5"/>
          <p:cNvSpPr>
            <a:spLocks noGrp="1"/>
          </p:cNvSpPr>
          <p:nvPr>
            <p:ph type="title"/>
          </p:nvPr>
        </p:nvSpPr>
        <p:spPr>
          <a:xfrm>
            <a:off x="1" y="-1"/>
            <a:ext cx="18287998" cy="2583668"/>
          </a:xfrm>
          <a:solidFill>
            <a:schemeClr val="tx1"/>
          </a:solidFill>
        </p:spPr>
        <p:txBody>
          <a:bodyPr lIns="228600" tIns="201168" rIns="228600" bIns="228600"/>
          <a:lstStyle>
            <a:lvl1pPr>
              <a:defRPr sz="4800">
                <a:solidFill>
                  <a:schemeClr val="bg2"/>
                </a:solidFill>
              </a:defRPr>
            </a:lvl1pPr>
          </a:lstStyle>
          <a:p>
            <a:r>
              <a:rPr lang="en-US" dirty="0"/>
              <a:t>Click to edit Master title style</a:t>
            </a:r>
          </a:p>
        </p:txBody>
      </p:sp>
    </p:spTree>
    <p:extLst>
      <p:ext uri="{BB962C8B-B14F-4D97-AF65-F5344CB8AC3E}">
        <p14:creationId xmlns:p14="http://schemas.microsoft.com/office/powerpoint/2010/main" val="2768586473"/>
      </p:ext>
    </p:extLst>
  </p:cSld>
  <p:clrMapOvr>
    <a:masterClrMapping/>
  </p:clrMapOvr>
  <p:hf hdr="0" dt="0"/>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5720292"/>
            <a:ext cx="4572000" cy="4576233"/>
          </a:xfrm>
          <a:solidFill>
            <a:schemeClr val="tx1"/>
          </a:solidFill>
        </p:spPr>
        <p:txBody>
          <a:bodyPr lIns="228600" tIns="155448" rIns="228600" bIns="228600"/>
          <a:lstStyle>
            <a:lvl1pPr>
              <a:defRPr>
                <a:solidFill>
                  <a:schemeClr val="bg2"/>
                </a:solidFill>
              </a:defRPr>
            </a:lvl1pPr>
            <a:lvl2pPr>
              <a:defRPr sz="2000">
                <a:solidFill>
                  <a:schemeClr val="bg2"/>
                </a:solidFill>
              </a:defRPr>
            </a:lvl2pPr>
            <a:lvl3pPr>
              <a:defRPr sz="2000">
                <a:solidFill>
                  <a:schemeClr val="bg2"/>
                </a:solidFill>
              </a:defRPr>
            </a:lvl3pPr>
            <a:lvl4pPr>
              <a:defRPr sz="2000">
                <a:solidFill>
                  <a:schemeClr val="bg2"/>
                </a:solidFill>
              </a:defRPr>
            </a:lvl4pPr>
            <a:lvl5pPr>
              <a:defRPr sz="2000">
                <a:solidFill>
                  <a:schemeClr val="bg2"/>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Tree>
    <p:extLst>
      <p:ext uri="{BB962C8B-B14F-4D97-AF65-F5344CB8AC3E}">
        <p14:creationId xmlns:p14="http://schemas.microsoft.com/office/powerpoint/2010/main" val="4194912745"/>
      </p:ext>
    </p:extLst>
  </p:cSld>
  <p:clrMapOvr>
    <a:masterClrMapping/>
  </p:clrMapOvr>
  <p:hf hdr="0" dt="0"/>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
            <a:ext cx="4572000" cy="10296525"/>
          </a:xfrm>
          <a:solidFill>
            <a:schemeClr val="tx1"/>
          </a:solidFill>
        </p:spPr>
        <p:txBody>
          <a:bodyPr lIns="228600" tIns="192024" rIns="228600" bIns="228600"/>
          <a:lstStyle>
            <a:lvl1pPr>
              <a:defRPr sz="3200">
                <a:solidFill>
                  <a:schemeClr val="bg2"/>
                </a:solidFill>
              </a:defRPr>
            </a:lvl1pPr>
            <a:lvl2pPr>
              <a:defRPr sz="2200">
                <a:solidFill>
                  <a:schemeClr val="bg2"/>
                </a:solidFill>
              </a:defRPr>
            </a:lvl2pPr>
            <a:lvl3pPr>
              <a:defRPr sz="2200">
                <a:solidFill>
                  <a:schemeClr val="bg2"/>
                </a:solidFill>
              </a:defRPr>
            </a:lvl3pPr>
            <a:lvl4pPr>
              <a:defRPr sz="2200">
                <a:solidFill>
                  <a:schemeClr val="bg2"/>
                </a:solidFill>
              </a:defRPr>
            </a:lvl4pPr>
            <a:lvl5pPr>
              <a:defRPr sz="2200">
                <a:solidFill>
                  <a:schemeClr val="bg2"/>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10"/>
          <p:cNvSpPr>
            <a:spLocks noGrp="1"/>
          </p:cNvSpPr>
          <p:nvPr>
            <p:ph sz="quarter" idx="20"/>
          </p:nvPr>
        </p:nvSpPr>
        <p:spPr>
          <a:xfrm>
            <a:off x="4572000" y="0"/>
            <a:ext cx="4572000" cy="10296525"/>
          </a:xfrm>
          <a:solidFill>
            <a:schemeClr val="accent2"/>
          </a:solidFill>
        </p:spPr>
        <p:txBody>
          <a:bodyPr lIns="228600" tIns="192024" rIns="228600" bIns="228600"/>
          <a:lstStyle>
            <a:lvl1pPr>
              <a:defRPr sz="2800">
                <a:solidFill>
                  <a:schemeClr val="bg2"/>
                </a:solidFill>
              </a:defRPr>
            </a:lvl1pPr>
            <a:lvl2pPr>
              <a:defRPr sz="2200">
                <a:solidFill>
                  <a:schemeClr val="bg2"/>
                </a:solidFill>
              </a:defRPr>
            </a:lvl2pPr>
            <a:lvl3pPr>
              <a:defRPr sz="2200">
                <a:solidFill>
                  <a:schemeClr val="bg2"/>
                </a:solidFill>
              </a:defRPr>
            </a:lvl3pPr>
            <a:lvl4pPr>
              <a:defRPr sz="2200">
                <a:solidFill>
                  <a:schemeClr val="bg2"/>
                </a:solidFill>
              </a:defRPr>
            </a:lvl4pPr>
            <a:lvl5pPr>
              <a:defRPr sz="2200">
                <a:solidFill>
                  <a:schemeClr val="bg2"/>
                </a:solidFill>
              </a:defRPr>
            </a:lvl5pPr>
          </a:lstStyle>
          <a:p>
            <a:pPr lvl="0"/>
            <a:r>
              <a:rPr lang="en-US" dirty="0"/>
              <a:t>Edit Master text styles</a:t>
            </a:r>
          </a:p>
        </p:txBody>
      </p:sp>
      <p:sp>
        <p:nvSpPr>
          <p:cNvPr id="15" name="Content Placeholder 14"/>
          <p:cNvSpPr>
            <a:spLocks noGrp="1"/>
          </p:cNvSpPr>
          <p:nvPr>
            <p:ph sz="quarter" idx="21"/>
          </p:nvPr>
        </p:nvSpPr>
        <p:spPr>
          <a:xfrm>
            <a:off x="9144000" y="0"/>
            <a:ext cx="4572000" cy="10296525"/>
          </a:xfrm>
          <a:solidFill>
            <a:schemeClr val="accent3"/>
          </a:solidFill>
        </p:spPr>
        <p:txBody>
          <a:bodyPr lIns="228600" tIns="192024" rIns="228600" bIns="228600"/>
          <a:lstStyle>
            <a:lvl1pPr>
              <a:defRPr sz="2800">
                <a:solidFill>
                  <a:schemeClr val="bg2"/>
                </a:solidFill>
              </a:defRPr>
            </a:lvl1pPr>
            <a:lvl2pPr>
              <a:defRPr sz="2200">
                <a:solidFill>
                  <a:schemeClr val="bg2"/>
                </a:solidFill>
              </a:defRPr>
            </a:lvl2pPr>
            <a:lvl3pPr>
              <a:defRPr sz="2200">
                <a:solidFill>
                  <a:schemeClr val="bg2"/>
                </a:solidFill>
              </a:defRPr>
            </a:lvl3pPr>
            <a:lvl4pPr>
              <a:defRPr sz="2200">
                <a:solidFill>
                  <a:schemeClr val="bg2"/>
                </a:solidFill>
              </a:defRPr>
            </a:lvl4pPr>
            <a:lvl5pPr>
              <a:defRPr sz="2200">
                <a:solidFill>
                  <a:schemeClr val="bg2"/>
                </a:solidFill>
              </a:defRPr>
            </a:lvl5pPr>
          </a:lstStyle>
          <a:p>
            <a:pPr lvl="0"/>
            <a:r>
              <a:rPr lang="en-US" dirty="0"/>
              <a:t>Edit Master text styles</a:t>
            </a:r>
          </a:p>
        </p:txBody>
      </p:sp>
      <p:sp>
        <p:nvSpPr>
          <p:cNvPr id="17" name="Content Placeholder 16"/>
          <p:cNvSpPr>
            <a:spLocks noGrp="1"/>
          </p:cNvSpPr>
          <p:nvPr>
            <p:ph sz="quarter" idx="22"/>
          </p:nvPr>
        </p:nvSpPr>
        <p:spPr>
          <a:xfrm>
            <a:off x="13716000" y="0"/>
            <a:ext cx="4572000" cy="10296525"/>
          </a:xfrm>
          <a:solidFill>
            <a:schemeClr val="accent4"/>
          </a:solidFill>
        </p:spPr>
        <p:txBody>
          <a:bodyPr lIns="228600" tIns="192024" rIns="228600" bIns="228600"/>
          <a:lstStyle>
            <a:lvl1pPr>
              <a:defRPr sz="2800">
                <a:solidFill>
                  <a:schemeClr val="bg2"/>
                </a:solidFill>
              </a:defRPr>
            </a:lvl1pPr>
            <a:lvl2pPr>
              <a:defRPr sz="2200">
                <a:solidFill>
                  <a:schemeClr val="bg2"/>
                </a:solidFill>
              </a:defRPr>
            </a:lvl2pPr>
            <a:lvl3pPr>
              <a:defRPr sz="2200">
                <a:solidFill>
                  <a:schemeClr val="bg2"/>
                </a:solidFill>
              </a:defRPr>
            </a:lvl3pPr>
            <a:lvl4pPr>
              <a:defRPr sz="2200">
                <a:solidFill>
                  <a:schemeClr val="bg2"/>
                </a:solidFill>
              </a:defRPr>
            </a:lvl4pPr>
            <a:lvl5pPr>
              <a:defRPr sz="2200">
                <a:solidFill>
                  <a:schemeClr val="bg2"/>
                </a:solidFill>
              </a:defRPr>
            </a:lvl5pPr>
          </a:lstStyle>
          <a:p>
            <a:pPr lvl="0"/>
            <a:r>
              <a:rPr lang="en-US" dirty="0"/>
              <a:t>Edit Master text styles</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Tree>
    <p:extLst>
      <p:ext uri="{BB962C8B-B14F-4D97-AF65-F5344CB8AC3E}">
        <p14:creationId xmlns:p14="http://schemas.microsoft.com/office/powerpoint/2010/main" val="482476292"/>
      </p:ext>
    </p:extLst>
  </p:cSld>
  <p:clrMapOvr>
    <a:masterClrMapping/>
  </p:clrMapOvr>
  <p:hf hdr="0" dt="0"/>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457200" y="402709"/>
            <a:ext cx="8229600" cy="1791705"/>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6" name="Text Placeholder 5"/>
          <p:cNvSpPr>
            <a:spLocks noGrp="1"/>
          </p:cNvSpPr>
          <p:nvPr>
            <p:ph type="body" sz="quarter" idx="12"/>
          </p:nvPr>
        </p:nvSpPr>
        <p:spPr>
          <a:xfrm>
            <a:off x="457200" y="2196595"/>
            <a:ext cx="3657600" cy="7009374"/>
          </a:xfrm>
        </p:spPr>
        <p:txBody>
          <a:bodyPr/>
          <a:lstStyle>
            <a:lvl1pPr>
              <a:defRPr sz="3200"/>
            </a:lvl1pPr>
            <a:lvl2pPr marL="0" indent="0">
              <a:spcBef>
                <a:spcPts val="2200"/>
              </a:spcBef>
              <a:buFontTx/>
              <a:buNone/>
              <a:defRPr sz="2200"/>
            </a:lvl2pPr>
            <a:lvl3pPr>
              <a:defRPr sz="2200"/>
            </a:lvl3pPr>
            <a:lvl4pPr>
              <a:defRPr sz="2200"/>
            </a:lvl4pPr>
            <a:lvl5pPr>
              <a:defRPr sz="22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06926659"/>
      </p:ext>
    </p:extLst>
  </p:cSld>
  <p:clrMapOvr>
    <a:masterClrMapping/>
  </p:clrMapOvr>
  <p:hf hdr="0" dt="0"/>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457200" y="402709"/>
            <a:ext cx="8229600" cy="1791705"/>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7" name="Text Placeholder 6"/>
          <p:cNvSpPr>
            <a:spLocks noGrp="1"/>
          </p:cNvSpPr>
          <p:nvPr>
            <p:ph type="body" sz="quarter" idx="12"/>
          </p:nvPr>
        </p:nvSpPr>
        <p:spPr>
          <a:xfrm>
            <a:off x="457200" y="2235046"/>
            <a:ext cx="3657600" cy="6915197"/>
          </a:xfrm>
        </p:spPr>
        <p:txBody>
          <a:bodyPr/>
          <a:lstStyle>
            <a:lvl1pPr>
              <a:defRPr sz="2800"/>
            </a:lvl1pPr>
            <a:lvl2pPr>
              <a:defRPr sz="2200"/>
            </a:lvl2pPr>
            <a:lvl3pPr>
              <a:defRPr sz="2200"/>
            </a:lvl3pPr>
            <a:lvl4pPr>
              <a:defRPr sz="2200"/>
            </a:lvl4pPr>
            <a:lvl5pPr>
              <a:defRPr sz="22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8"/>
          <p:cNvSpPr>
            <a:spLocks noGrp="1"/>
          </p:cNvSpPr>
          <p:nvPr>
            <p:ph sz="quarter" idx="13"/>
          </p:nvPr>
        </p:nvSpPr>
        <p:spPr>
          <a:xfrm>
            <a:off x="5029200" y="1334737"/>
            <a:ext cx="12801600" cy="7655658"/>
          </a:xfrm>
        </p:spPr>
        <p:txBody>
          <a:bodyPr/>
          <a:lstStyle>
            <a:lvl1pPr>
              <a:defRPr/>
            </a:lvl1pPr>
            <a:lvl2pPr>
              <a:defRPr/>
            </a:lvl2pPr>
            <a:lvl3pPr>
              <a:defRPr/>
            </a:lvl3pPr>
            <a:lvl4pPr>
              <a:defRPr/>
            </a:lvl4pPr>
            <a:lvl5pP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23635866"/>
      </p:ext>
    </p:extLst>
  </p:cSld>
  <p:clrMapOvr>
    <a:masterClrMapping/>
  </p:clrMapOvr>
  <p:hf hdr="0" dt="0"/>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457200" y="402709"/>
            <a:ext cx="8229600" cy="1791705"/>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7" name="Text Placeholder 6"/>
          <p:cNvSpPr>
            <a:spLocks noGrp="1"/>
          </p:cNvSpPr>
          <p:nvPr>
            <p:ph type="body" sz="quarter" idx="12"/>
          </p:nvPr>
        </p:nvSpPr>
        <p:spPr>
          <a:xfrm>
            <a:off x="457200" y="2235046"/>
            <a:ext cx="3657600" cy="6915197"/>
          </a:xfrm>
        </p:spPr>
        <p:txBody>
          <a:bodyPr/>
          <a:lstStyle>
            <a:lvl1pPr>
              <a:defRPr sz="2800"/>
            </a:lvl1pPr>
            <a:lvl2pPr>
              <a:defRPr sz="2200"/>
            </a:lvl2pPr>
            <a:lvl3pPr>
              <a:defRPr sz="2200"/>
            </a:lvl3pPr>
            <a:lvl4pPr>
              <a:defRPr sz="2200"/>
            </a:lvl4pPr>
            <a:lvl5pPr>
              <a:defRPr sz="22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82492322"/>
      </p:ext>
    </p:extLst>
  </p:cSld>
  <p:clrMapOvr>
    <a:masterClrMapping/>
  </p:clrMapOvr>
  <p:hf hdr="0" dt="0"/>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457200" y="402709"/>
            <a:ext cx="8229600" cy="1791705"/>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7" name="Text Placeholder 6"/>
          <p:cNvSpPr>
            <a:spLocks noGrp="1"/>
          </p:cNvSpPr>
          <p:nvPr>
            <p:ph type="body" sz="quarter" idx="12"/>
          </p:nvPr>
        </p:nvSpPr>
        <p:spPr>
          <a:xfrm>
            <a:off x="457200" y="2196592"/>
            <a:ext cx="3657600" cy="7010789"/>
          </a:xfrm>
        </p:spPr>
        <p:txBody>
          <a:bodyPr/>
          <a:lstStyle>
            <a:lvl1pPr>
              <a:defRPr sz="3200"/>
            </a:lvl1pPr>
            <a:lvl2pPr>
              <a:defRPr sz="2200"/>
            </a:lvl2pPr>
            <a:lvl3pPr>
              <a:defRPr sz="2200"/>
            </a:lvl3pPr>
            <a:lvl4pPr>
              <a:defRPr sz="2200"/>
            </a:lvl4pPr>
            <a:lvl5pPr>
              <a:defRPr sz="22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5029200" y="2251507"/>
            <a:ext cx="3657600" cy="6919265"/>
          </a:xfrm>
        </p:spPr>
        <p:txBody>
          <a:bodyPr/>
          <a:lstStyle>
            <a:lvl1pPr>
              <a:defRPr sz="2800"/>
            </a:lvl1pPr>
            <a:lvl2pPr marL="0" indent="0">
              <a:buNone/>
              <a:defRPr sz="2000"/>
            </a:lvl2pPr>
            <a:lvl3pPr>
              <a:defRPr sz="2000"/>
            </a:lvl3pPr>
            <a:lvl4pPr>
              <a:defRPr sz="2000"/>
            </a:lvl4pPr>
            <a:lvl5pPr>
              <a:defRPr sz="20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9144000" y="0"/>
            <a:ext cx="9144000" cy="10296525"/>
          </a:xfrm>
        </p:spPr>
        <p:txBody>
          <a:bodyPr/>
          <a:lstStyle>
            <a:lvl1pPr>
              <a:defRPr/>
            </a:lvl1pPr>
          </a:lstStyle>
          <a:p>
            <a:r>
              <a:rPr lang="en-US"/>
              <a:t>Click icon to add picture</a:t>
            </a:r>
          </a:p>
        </p:txBody>
      </p:sp>
    </p:spTree>
    <p:extLst>
      <p:ext uri="{BB962C8B-B14F-4D97-AF65-F5344CB8AC3E}">
        <p14:creationId xmlns:p14="http://schemas.microsoft.com/office/powerpoint/2010/main" val="3080194018"/>
      </p:ext>
    </p:extLst>
  </p:cSld>
  <p:clrMapOvr>
    <a:masterClrMapping/>
  </p:clrMapOvr>
  <p:hf hdr="0" dt="0"/>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457200" y="402709"/>
            <a:ext cx="8229600" cy="1791705"/>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7" name="Text Placeholder 6"/>
          <p:cNvSpPr>
            <a:spLocks noGrp="1"/>
          </p:cNvSpPr>
          <p:nvPr>
            <p:ph type="body" sz="quarter" idx="12"/>
          </p:nvPr>
        </p:nvSpPr>
        <p:spPr>
          <a:xfrm>
            <a:off x="457200" y="2196592"/>
            <a:ext cx="3657600" cy="7010789"/>
          </a:xfrm>
        </p:spPr>
        <p:txBody>
          <a:bodyPr/>
          <a:lstStyle>
            <a:lvl1pPr>
              <a:defRPr sz="3200"/>
            </a:lvl1pPr>
            <a:lvl2pPr>
              <a:defRPr sz="2200"/>
            </a:lvl2pPr>
            <a:lvl3pPr>
              <a:defRPr sz="2200"/>
            </a:lvl3pPr>
            <a:lvl4pPr>
              <a:defRPr sz="2200"/>
            </a:lvl4pPr>
            <a:lvl5pPr>
              <a:defRPr sz="22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5029200" y="2234093"/>
            <a:ext cx="3657600" cy="6919265"/>
          </a:xfrm>
        </p:spPr>
        <p:txBody>
          <a:bodyPr/>
          <a:lstStyle>
            <a:lvl1pPr>
              <a:defRPr sz="2800"/>
            </a:lvl1pPr>
            <a:lvl2pPr marL="0" indent="0">
              <a:buNone/>
              <a:defRPr sz="2000"/>
            </a:lvl2pPr>
            <a:lvl3pPr>
              <a:defRPr sz="2000"/>
            </a:lvl3pPr>
            <a:lvl4pPr>
              <a:defRPr sz="2000"/>
            </a:lvl4pPr>
            <a:lvl5pPr>
              <a:defRPr sz="20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9400784" y="2105067"/>
            <a:ext cx="8430016" cy="6919265"/>
          </a:xfrm>
        </p:spPr>
        <p:txBody>
          <a:bodyPr/>
          <a:lstStyle>
            <a:lvl1pPr marL="234944" indent="-234944">
              <a:tabLst/>
              <a:defRPr sz="4800"/>
            </a:lvl1pPr>
            <a:lvl2pPr marL="0" indent="0">
              <a:buNone/>
              <a:defRPr sz="2200"/>
            </a:lvl2pPr>
            <a:lvl3pPr>
              <a:defRPr sz="2200"/>
            </a:lvl3pPr>
            <a:lvl4pPr>
              <a:defRPr sz="2200"/>
            </a:lvl4pPr>
            <a:lvl5pPr>
              <a:defRPr sz="22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12225991"/>
      </p:ext>
    </p:extLst>
  </p:cSld>
  <p:clrMapOvr>
    <a:masterClrMapping/>
  </p:clrMapOvr>
  <p:hf hdr="0" dt="0"/>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6" name="Text Placeholder 5"/>
          <p:cNvSpPr>
            <a:spLocks noGrp="1"/>
          </p:cNvSpPr>
          <p:nvPr>
            <p:ph type="body" sz="quarter" idx="12"/>
          </p:nvPr>
        </p:nvSpPr>
        <p:spPr>
          <a:xfrm>
            <a:off x="457200" y="384407"/>
            <a:ext cx="3657600" cy="8826155"/>
          </a:xfrm>
        </p:spPr>
        <p:txBody>
          <a:bodyPr/>
          <a:lstStyle>
            <a:lvl1pPr>
              <a:defRPr sz="3200"/>
            </a:lvl1pPr>
            <a:lvl2pPr marL="0" indent="0">
              <a:spcBef>
                <a:spcPts val="2200"/>
              </a:spcBef>
              <a:buFontTx/>
              <a:buNone/>
              <a:defRPr sz="2200"/>
            </a:lvl2pPr>
            <a:lvl3pPr>
              <a:defRPr sz="2200"/>
            </a:lvl3pPr>
            <a:lvl4pPr>
              <a:defRPr sz="2200"/>
            </a:lvl4pPr>
            <a:lvl5pPr>
              <a:defRPr sz="22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able Placeholder 6"/>
          <p:cNvSpPr>
            <a:spLocks noGrp="1"/>
          </p:cNvSpPr>
          <p:nvPr>
            <p:ph type="tbl" sz="quarter" idx="13"/>
          </p:nvPr>
        </p:nvSpPr>
        <p:spPr>
          <a:xfrm>
            <a:off x="5029200" y="451269"/>
            <a:ext cx="12801600" cy="9203314"/>
          </a:xfrm>
        </p:spPr>
        <p:txBody>
          <a:bodyPr/>
          <a:lstStyle>
            <a:lvl1pPr>
              <a:defRPr/>
            </a:lvl1pPr>
          </a:lstStyle>
          <a:p>
            <a:r>
              <a:rPr lang="en-US"/>
              <a:t>Click icon to add table</a:t>
            </a:r>
          </a:p>
        </p:txBody>
      </p:sp>
    </p:spTree>
    <p:extLst>
      <p:ext uri="{BB962C8B-B14F-4D97-AF65-F5344CB8AC3E}">
        <p14:creationId xmlns:p14="http://schemas.microsoft.com/office/powerpoint/2010/main" val="773908727"/>
      </p:ext>
    </p:extLst>
  </p:cSld>
  <p:clrMapOvr>
    <a:masterClrMapping/>
  </p:clrMapOvr>
  <p:hf hdr="0" dt="0"/>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Tree>
    <p:extLst>
      <p:ext uri="{BB962C8B-B14F-4D97-AF65-F5344CB8AC3E}">
        <p14:creationId xmlns:p14="http://schemas.microsoft.com/office/powerpoint/2010/main" val="1193195635"/>
      </p:ext>
    </p:extLst>
  </p:cSld>
  <p:clrMapOvr>
    <a:masterClrMapping/>
  </p:clrMapOvr>
  <p:hf hd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274321" y="183049"/>
            <a:ext cx="17827411" cy="8816876"/>
          </a:xfrm>
        </p:spPr>
        <p:txBody>
          <a:bodyPr/>
          <a:lstStyle>
            <a:lvl1pPr>
              <a:defRPr sz="4800" b="0" i="0">
                <a:latin typeface="IBM Plex Sans ExtraLight" panose="020B0303050203000203" pitchFamily="34" charset="0"/>
              </a:defRPr>
            </a:lvl1pPr>
          </a:lstStyle>
          <a:p>
            <a:r>
              <a:rPr lang="en-US" dirty="0"/>
              <a:t>Change this type size to 192 </a:t>
            </a:r>
            <a:br>
              <a:rPr lang="en-US" dirty="0"/>
            </a:br>
            <a:r>
              <a:rPr lang="en-US" dirty="0"/>
              <a:t>before typing your headline</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a:extLst>
              <a:ext uri="{FF2B5EF4-FFF2-40B4-BE49-F238E27FC236}">
                <a16:creationId xmlns:a16="http://schemas.microsoft.com/office/drawing/2014/main" id="{25ACED15-32EF-9E40-8E14-B9688DDB7E1B}"/>
              </a:ext>
            </a:extLst>
          </p:cNvPr>
          <p:cNvSpPr>
            <a:spLocks noGrp="1"/>
          </p:cNvSpPr>
          <p:nvPr>
            <p:ph type="body" sz="quarter" idx="12"/>
          </p:nvPr>
        </p:nvSpPr>
        <p:spPr>
          <a:xfrm>
            <a:off x="55125938" y="476250"/>
            <a:ext cx="6269037" cy="722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57E71F0B-4E99-BD4A-B568-E1F66AF29402}"/>
              </a:ext>
            </a:extLst>
          </p:cNvPr>
          <p:cNvSpPr>
            <a:spLocks noGrp="1"/>
          </p:cNvSpPr>
          <p:nvPr>
            <p:ph type="body" sz="quarter" idx="13" hasCustomPrompt="1"/>
          </p:nvPr>
        </p:nvSpPr>
        <p:spPr>
          <a:xfrm>
            <a:off x="62103000" y="476250"/>
            <a:ext cx="6269037" cy="7226300"/>
          </a:xfrm>
        </p:spPr>
        <p:txBody>
          <a:bodyPr/>
          <a:lstStyle/>
          <a:p>
            <a:pPr lvl="4"/>
            <a:r>
              <a:rPr lang="en-US" dirty="0"/>
              <a:t>Fifth level</a:t>
            </a:r>
          </a:p>
        </p:txBody>
      </p:sp>
    </p:spTree>
    <p:extLst>
      <p:ext uri="{BB962C8B-B14F-4D97-AF65-F5344CB8AC3E}">
        <p14:creationId xmlns:p14="http://schemas.microsoft.com/office/powerpoint/2010/main" val="451276356"/>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2064911"/>
      </p:ext>
    </p:extLst>
  </p:cSld>
  <p:clrMapOvr>
    <a:masterClrMapping/>
  </p:clrMapOvr>
  <p:hf hdr="0" dt="0"/>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457200" y="402708"/>
            <a:ext cx="8229600" cy="1713037"/>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6" name="Text Placeholder 5"/>
          <p:cNvSpPr>
            <a:spLocks noGrp="1"/>
          </p:cNvSpPr>
          <p:nvPr>
            <p:ph type="body" sz="quarter" idx="12"/>
          </p:nvPr>
        </p:nvSpPr>
        <p:spPr>
          <a:xfrm>
            <a:off x="457200" y="2288117"/>
            <a:ext cx="8229600" cy="7175534"/>
          </a:xfrm>
        </p:spPr>
        <p:txBody>
          <a:bodyPr/>
          <a:lstStyle>
            <a:lvl1pPr marL="0" indent="0">
              <a:spcBef>
                <a:spcPts val="0"/>
              </a:spcBef>
              <a:tabLst>
                <a:tab pos="7880152" algn="dec"/>
              </a:tabLst>
              <a:defRPr sz="2200"/>
            </a:lvl1pPr>
            <a:lvl2pPr marL="346068" indent="-346068">
              <a:spcBef>
                <a:spcPts val="0"/>
              </a:spcBef>
              <a:tabLst/>
              <a:defRPr/>
            </a:lvl2pPr>
            <a:lvl3pPr>
              <a:spcBef>
                <a:spcPts val="0"/>
              </a:spcBef>
              <a:defRPr/>
            </a:lvl3pPr>
            <a:lvl4pPr>
              <a:spcBef>
                <a:spcPts val="0"/>
              </a:spcBef>
              <a:defRPr/>
            </a:lvl4pPr>
            <a:lvl5pPr>
              <a:spcBef>
                <a:spcPts val="0"/>
              </a:spcBef>
              <a:defRPr/>
            </a:lvl5pPr>
          </a:lstStyle>
          <a:p>
            <a:pPr marL="0" marR="0" lvl="0" indent="0" algn="l" defTabSz="914378" rtl="0" eaLnBrk="1" fontAlgn="auto" latinLnBrk="0" hangingPunct="1">
              <a:lnSpc>
                <a:spcPct val="100000"/>
              </a:lnSpc>
              <a:spcBef>
                <a:spcPts val="0"/>
              </a:spcBef>
              <a:spcAft>
                <a:spcPts val="0"/>
              </a:spcAft>
              <a:buClrTx/>
              <a:buSzTx/>
              <a:buFont typeface="Arial"/>
              <a:buNone/>
              <a:tabLst>
                <a:tab pos="8046520" algn="r"/>
              </a:tabLst>
              <a:defRPr/>
            </a:pPr>
            <a:r>
              <a:rPr lang="en-US" dirty="0"/>
              <a:t>Edit Master text styles</a:t>
            </a:r>
          </a:p>
        </p:txBody>
      </p:sp>
    </p:spTree>
    <p:extLst>
      <p:ext uri="{BB962C8B-B14F-4D97-AF65-F5344CB8AC3E}">
        <p14:creationId xmlns:p14="http://schemas.microsoft.com/office/powerpoint/2010/main" val="2146532292"/>
      </p:ext>
    </p:extLst>
  </p:cSld>
  <p:clrMapOvr>
    <a:masterClrMapping/>
  </p:clrMapOvr>
  <p:hf hdr="0" dt="0"/>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pic>
        <p:nvPicPr>
          <p:cNvPr id="7" name="Picture 6"/>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851906" y="4376352"/>
            <a:ext cx="2584188" cy="1053168"/>
          </a:xfrm>
          <a:prstGeom prst="rect">
            <a:avLst/>
          </a:prstGeom>
        </p:spPr>
      </p:pic>
    </p:spTree>
    <p:extLst>
      <p:ext uri="{BB962C8B-B14F-4D97-AF65-F5344CB8AC3E}">
        <p14:creationId xmlns:p14="http://schemas.microsoft.com/office/powerpoint/2010/main" val="490363015"/>
      </p:ext>
    </p:extLst>
  </p:cSld>
  <p:clrMapOvr>
    <a:masterClrMapping/>
  </p:clrMapOvr>
  <p:hf hdr="0" dt="0"/>
</p:sldLayout>
</file>

<file path=ppt/slideLayouts/slideLayout153.xml><?xml version="1.0" encoding="utf-8"?>
<p:sldLayout xmlns:a="http://schemas.openxmlformats.org/drawingml/2006/main" xmlns:r="http://schemas.openxmlformats.org/officeDocument/2006/relationships" xmlns:p="http://schemas.openxmlformats.org/presentationml/2006/main" userDrawn="1">
  <p:cSld name="1_T3_Bar Gray90_Left">
    <p:bg>
      <p:bgPr>
        <a:solidFill>
          <a:srgbClr val="EBEBEB"/>
        </a:solidFill>
        <a:effectLst/>
      </p:bgPr>
    </p:bg>
    <p:spTree>
      <p:nvGrpSpPr>
        <p:cNvPr id="1" name=""/>
        <p:cNvGrpSpPr/>
        <p:nvPr/>
      </p:nvGrpSpPr>
      <p:grpSpPr>
        <a:xfrm>
          <a:off x="0" y="0"/>
          <a:ext cx="0" cy="0"/>
          <a:chOff x="0" y="0"/>
          <a:chExt cx="0" cy="0"/>
        </a:xfrm>
      </p:grpSpPr>
      <p:sp>
        <p:nvSpPr>
          <p:cNvPr id="6" name="Rectangle 5"/>
          <p:cNvSpPr/>
          <p:nvPr userDrawn="1"/>
        </p:nvSpPr>
        <p:spPr>
          <a:xfrm>
            <a:off x="0" y="0"/>
            <a:ext cx="4572000" cy="10296525"/>
          </a:xfrm>
          <a:prstGeom prst="rect">
            <a:avLst/>
          </a:prstGeom>
          <a:solidFill>
            <a:srgbClr val="C9DEFF"/>
          </a:solidFill>
        </p:spPr>
        <p:txBody>
          <a:bodyPr wrap="square" lIns="0" tIns="0" rIns="0" bIns="0" rtlCol="0" anchor="ctr">
            <a:noAutofit/>
          </a:bodyPr>
          <a:lstStyle/>
          <a:p>
            <a:pPr algn="ctr"/>
            <a:endParaRPr lang="en-US" sz="2400" err="1">
              <a:solidFill>
                <a:srgbClr val="FFFFFF"/>
              </a:solidFill>
              <a:latin typeface="IBM Plex Sans" panose="020B0503050000000000" pitchFamily="34" charset="0"/>
              <a:cs typeface="Arial"/>
            </a:endParaRP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8" name="Title 1"/>
          <p:cNvSpPr>
            <a:spLocks noGrp="1"/>
          </p:cNvSpPr>
          <p:nvPr>
            <p:ph type="title" hasCustomPrompt="1"/>
          </p:nvPr>
        </p:nvSpPr>
        <p:spPr>
          <a:xfrm>
            <a:off x="457200" y="392456"/>
            <a:ext cx="3657600" cy="8990519"/>
          </a:xfrm>
        </p:spPr>
        <p:txBody>
          <a:bodyPr vert="horz" wrap="square" lIns="0" tIns="0" rIns="0" bIns="0" rtlCol="0" anchor="t" anchorCtr="0">
            <a:noAutofit/>
          </a:bodyPr>
          <a:lstStyle>
            <a:lvl1pPr>
              <a:defRPr lang="en-US" sz="5600" baseline="0">
                <a:solidFill>
                  <a:schemeClr val="tx1"/>
                </a:solidFill>
              </a:defRPr>
            </a:lvl1pPr>
          </a:lstStyle>
          <a:p>
            <a:pPr marL="0" lvl="0" indent="0">
              <a:buFont typeface="Arial"/>
            </a:pPr>
            <a:r>
              <a:rPr lang="en-US" dirty="0"/>
              <a:t>28pt short title</a:t>
            </a:r>
          </a:p>
        </p:txBody>
      </p:sp>
    </p:spTree>
    <p:extLst>
      <p:ext uri="{BB962C8B-B14F-4D97-AF65-F5344CB8AC3E}">
        <p14:creationId xmlns:p14="http://schemas.microsoft.com/office/powerpoint/2010/main" val="35325865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4.xml><?xml version="1.0" encoding="utf-8"?>
<p:sldLayout xmlns:a="http://schemas.openxmlformats.org/drawingml/2006/main" xmlns:r="http://schemas.openxmlformats.org/officeDocument/2006/relationships" xmlns:p="http://schemas.openxmlformats.org/presentationml/2006/main" userDrawn="1">
  <p:cSld name="Title Only - Black Bkgd">
    <p:bg>
      <p:bgPr>
        <a:solidFill>
          <a:srgbClr val="01020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4" name="Footer Placeholder 3"/>
          <p:cNvSpPr>
            <a:spLocks noGrp="1"/>
          </p:cNvSpPr>
          <p:nvPr>
            <p:ph type="ftr" sz="quarter" idx="10"/>
          </p:nvPr>
        </p:nvSpPr>
        <p:spPr/>
        <p:txBody>
          <a:bodyPr/>
          <a:lstStyle>
            <a:lvl1pPr>
              <a:defRPr/>
            </a:lvl1pPr>
          </a:lstStyle>
          <a:p>
            <a:pPr defTabSz="1234408">
              <a:lnSpc>
                <a:spcPct val="90000"/>
              </a:lnSpc>
              <a:spcBef>
                <a:spcPts val="1080"/>
              </a:spcBef>
              <a:buClr>
                <a:srgbClr val="1D3649"/>
              </a:buClr>
            </a:pPr>
            <a:endParaRPr lang="en-US">
              <a:solidFill>
                <a:srgbClr val="FFFFFF"/>
              </a:solidFill>
            </a:endParaRPr>
          </a:p>
        </p:txBody>
      </p:sp>
    </p:spTree>
    <p:extLst>
      <p:ext uri="{BB962C8B-B14F-4D97-AF65-F5344CB8AC3E}">
        <p14:creationId xmlns:p14="http://schemas.microsoft.com/office/powerpoint/2010/main" val="2445913625"/>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userDrawn="1">
  <p:cSld name="T6_Bar_Gray70_Left">
    <p:bg>
      <p:bgPr>
        <a:solidFill>
          <a:srgbClr val="EBEBEB"/>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4572000" cy="10296525"/>
          </a:xfrm>
          <a:prstGeom prst="rect">
            <a:avLst/>
          </a:prstGeom>
          <a:solidFill>
            <a:srgbClr val="565656"/>
          </a:solidFill>
        </p:spPr>
        <p:txBody>
          <a:bodyPr wrap="square" lIns="0" tIns="0" rIns="0" bIns="0" rtlCol="0" anchor="ctr">
            <a:noAutofit/>
          </a:bodyPr>
          <a:lstStyle/>
          <a:p>
            <a:pPr algn="ctr"/>
            <a:endParaRPr lang="en-US" sz="2400" err="1">
              <a:solidFill>
                <a:srgbClr val="000000"/>
              </a:solidFill>
              <a:latin typeface="Arial"/>
              <a:cs typeface="Arial"/>
            </a:endParaRPr>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en-US">
                <a:solidFill>
                  <a:srgbClr val="000000"/>
                </a:solidFill>
              </a:rPr>
              <a:t>Think 2018 / DOC ID / Month XX, 2018 / © 2018 IBM Corporation</a:t>
            </a:r>
          </a:p>
        </p:txBody>
      </p:sp>
      <p:sp>
        <p:nvSpPr>
          <p:cNvPr id="7" name="Title 1"/>
          <p:cNvSpPr>
            <a:spLocks noGrp="1"/>
          </p:cNvSpPr>
          <p:nvPr>
            <p:ph type="title" hasCustomPrompt="1"/>
          </p:nvPr>
        </p:nvSpPr>
        <p:spPr>
          <a:xfrm>
            <a:off x="457200" y="392456"/>
            <a:ext cx="3657600" cy="8990519"/>
          </a:xfrm>
        </p:spPr>
        <p:txBody>
          <a:bodyPr vert="horz" wrap="square" lIns="0" tIns="0" rIns="0" bIns="0" rtlCol="0" anchor="t" anchorCtr="0">
            <a:noAutofit/>
          </a:bodyPr>
          <a:lstStyle>
            <a:lvl1pPr>
              <a:defRPr lang="en-US" sz="5600">
                <a:solidFill>
                  <a:schemeClr val="bg2"/>
                </a:solidFill>
              </a:defRPr>
            </a:lvl1pPr>
          </a:lstStyle>
          <a:p>
            <a:pPr marL="0" lvl="0" indent="0">
              <a:buFont typeface="Arial"/>
            </a:pPr>
            <a:r>
              <a:rPr lang="en-US" dirty="0"/>
              <a:t>28pt short title</a:t>
            </a:r>
          </a:p>
        </p:txBody>
      </p:sp>
    </p:spTree>
    <p:extLst>
      <p:ext uri="{BB962C8B-B14F-4D97-AF65-F5344CB8AC3E}">
        <p14:creationId xmlns:p14="http://schemas.microsoft.com/office/powerpoint/2010/main" val="4122211622"/>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pic>
        <p:nvPicPr>
          <p:cNvPr id="7" name="Picture" descr="IBM 8-bar logo"/>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6787625" y="9394849"/>
            <a:ext cx="1043178" cy="413964"/>
          </a:xfrm>
          <a:prstGeom prst="rect">
            <a:avLst/>
          </a:prstGeom>
        </p:spPr>
      </p:pic>
      <p:pic>
        <p:nvPicPr>
          <p:cNvPr id="5" name="Picture 4" descr="A close up of a sign&#10;&#10;Description automatically generated">
            <a:extLst>
              <a:ext uri="{FF2B5EF4-FFF2-40B4-BE49-F238E27FC236}">
                <a16:creationId xmlns:a16="http://schemas.microsoft.com/office/drawing/2014/main" id="{12BF3DF0-A4FA-1B4D-A22E-33CA6AF706FD}"/>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7199" y="9100788"/>
            <a:ext cx="803712" cy="712693"/>
          </a:xfrm>
          <a:prstGeom prst="rect">
            <a:avLst/>
          </a:prstGeom>
        </p:spPr>
      </p:pic>
    </p:spTree>
    <p:extLst>
      <p:ext uri="{BB962C8B-B14F-4D97-AF65-F5344CB8AC3E}">
        <p14:creationId xmlns:p14="http://schemas.microsoft.com/office/powerpoint/2010/main" val="4276367995"/>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p>
            <a:r>
              <a:rPr lang="en-US"/>
              <a:t>Click to edit Master title style</a:t>
            </a:r>
            <a:endParaRPr lang="en-US" dirty="0"/>
          </a:p>
        </p:txBody>
      </p:sp>
      <p:sp>
        <p:nvSpPr>
          <p:cNvPr id="3" name="Footer Placeholder"/>
          <p:cNvSpPr>
            <a:spLocks noGrp="1"/>
          </p:cNvSpPr>
          <p:nvPr>
            <p:ph type="ftr" sz="quarter" idx="10"/>
          </p:nvPr>
        </p:nvSpPr>
        <p:spPr/>
        <p:txBody>
          <a:bodyPr/>
          <a:lstStyle/>
          <a:p>
            <a:r>
              <a:rPr lang="en-US" dirty="0"/>
              <a:t>IBM Cloud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454268397"/>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p:cNvSpPr>
            <a:spLocks noGrp="1"/>
          </p:cNvSpPr>
          <p:nvPr>
            <p:ph type="title"/>
          </p:nvPr>
        </p:nvSpPr>
        <p:spPr>
          <a:xfrm>
            <a:off x="420624" y="402708"/>
            <a:ext cx="8284464" cy="1601682"/>
          </a:xfrm>
        </p:spPr>
        <p:txBody>
          <a:bodyPr/>
          <a:lstStyle/>
          <a:p>
            <a:r>
              <a:rPr lang="en-US"/>
              <a:t>Click to edit Master title style</a:t>
            </a:r>
            <a:endParaRPr lang="en-US" dirty="0"/>
          </a:p>
        </p:txBody>
      </p:sp>
      <p:sp>
        <p:nvSpPr>
          <p:cNvPr id="8" name="Text Placeholder 1"/>
          <p:cNvSpPr>
            <a:spLocks noGrp="1"/>
          </p:cNvSpPr>
          <p:nvPr>
            <p:ph type="body" sz="quarter" idx="13"/>
          </p:nvPr>
        </p:nvSpPr>
        <p:spPr>
          <a:xfrm>
            <a:off x="438912" y="2489471"/>
            <a:ext cx="8247888" cy="6510455"/>
          </a:xfrm>
        </p:spPr>
        <p:txBody>
          <a:bodyPr/>
          <a:lstStyle>
            <a:lvl1pPr>
              <a:spcBef>
                <a:spcPts val="0"/>
              </a:spcBef>
              <a:defRPr/>
            </a:lvl1pPr>
            <a:lvl2pPr marL="0" indent="0">
              <a:spcBef>
                <a:spcPts val="0"/>
              </a:spcBef>
              <a:buNone/>
              <a:defRPr/>
            </a:lvl2pPr>
            <a:lvl3pPr marL="0" indent="0">
              <a:spcBef>
                <a:spcPts val="0"/>
              </a:spcBef>
              <a:buNone/>
              <a:tabLst/>
              <a:defRPr/>
            </a:lvl3pPr>
            <a:lvl4pPr marL="0" indent="0">
              <a:spcBef>
                <a:spcPts val="0"/>
              </a:spcBef>
              <a:buNone/>
              <a:tabLst/>
              <a:defRPr/>
            </a:lvl4pPr>
            <a:lvl5pPr marL="0" indent="0">
              <a:spcBef>
                <a:spcPts val="0"/>
              </a:spcBef>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p:cNvSpPr>
            <a:spLocks noGrp="1"/>
          </p:cNvSpPr>
          <p:nvPr>
            <p:ph type="body" sz="quarter" idx="12"/>
          </p:nvPr>
        </p:nvSpPr>
        <p:spPr>
          <a:xfrm>
            <a:off x="9582912" y="2489471"/>
            <a:ext cx="8247888" cy="6510455"/>
          </a:xfrm>
        </p:spPr>
        <p:txBody>
          <a:bodyPr/>
          <a:lstStyle>
            <a:lvl1pPr>
              <a:spcBef>
                <a:spcPts val="0"/>
              </a:spcBef>
              <a:defRPr/>
            </a:lvl1pPr>
            <a:lvl2pPr marL="0" indent="0">
              <a:spcBef>
                <a:spcPts val="0"/>
              </a:spcBef>
              <a:buNone/>
              <a:defRPr/>
            </a:lvl2pPr>
            <a:lvl3pPr marL="0" indent="0">
              <a:spcBef>
                <a:spcPts val="0"/>
              </a:spcBef>
              <a:buNone/>
              <a:tabLst/>
              <a:defRPr/>
            </a:lvl3pPr>
            <a:lvl4pPr marL="0" indent="0">
              <a:spcBef>
                <a:spcPts val="0"/>
              </a:spcBef>
              <a:buNone/>
              <a:tabLst/>
              <a:defRPr/>
            </a:lvl4pPr>
            <a:lvl5pPr marL="0" indent="0">
              <a:spcBef>
                <a:spcPts val="0"/>
              </a:spcBef>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dirty="0"/>
              <a:t>IBM Cloud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632559445"/>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p:cNvSpPr>
            <a:spLocks noGrp="1"/>
          </p:cNvSpPr>
          <p:nvPr>
            <p:ph type="title"/>
          </p:nvPr>
        </p:nvSpPr>
        <p:spPr>
          <a:xfrm>
            <a:off x="438914" y="439318"/>
            <a:ext cx="8266176" cy="1610834"/>
          </a:xfrm>
        </p:spPr>
        <p:txBody>
          <a:bodyPr/>
          <a:lstStyle>
            <a:lvl1pPr>
              <a:defRPr sz="3200"/>
            </a:lvl1pPr>
          </a:lstStyle>
          <a:p>
            <a:r>
              <a:rPr lang="en-US"/>
              <a:t>Click to edit Master title style</a:t>
            </a:r>
            <a:endParaRPr lang="en-US" dirty="0"/>
          </a:p>
        </p:txBody>
      </p:sp>
      <p:sp>
        <p:nvSpPr>
          <p:cNvPr id="6" name="Text Placeholder"/>
          <p:cNvSpPr>
            <a:spLocks noGrp="1"/>
          </p:cNvSpPr>
          <p:nvPr>
            <p:ph type="body" sz="quarter" idx="12"/>
          </p:nvPr>
        </p:nvSpPr>
        <p:spPr>
          <a:xfrm>
            <a:off x="274319" y="2269812"/>
            <a:ext cx="8412482" cy="6730114"/>
          </a:xfrm>
        </p:spPr>
        <p:txBody>
          <a:bodyPr/>
          <a:lstStyle>
            <a:lvl1pPr>
              <a:lnSpc>
                <a:spcPct val="90000"/>
              </a:lnSpc>
              <a:defRPr sz="19196" b="1" i="0">
                <a:latin typeface="IBM Plex Sans" panose="020B0503050203000203" pitchFamily="34" charset="0"/>
              </a:defRPr>
            </a:lvl1pPr>
          </a:lstStyle>
          <a:p>
            <a:pPr lvl="0"/>
            <a:r>
              <a:rPr lang="en-US"/>
              <a:t>Edit Master text styles</a:t>
            </a:r>
          </a:p>
        </p:txBody>
      </p:sp>
      <p:sp>
        <p:nvSpPr>
          <p:cNvPr id="3" name="Footer Placeholder"/>
          <p:cNvSpPr>
            <a:spLocks noGrp="1"/>
          </p:cNvSpPr>
          <p:nvPr>
            <p:ph type="ftr" sz="quarter" idx="10"/>
          </p:nvPr>
        </p:nvSpPr>
        <p:spPr/>
        <p:txBody>
          <a:bodyPr/>
          <a:lstStyle/>
          <a:p>
            <a:r>
              <a:rPr lang="en-US" dirty="0"/>
              <a:t>IBM Cloud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85263095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Medium Text">
    <p:spTree>
      <p:nvGrpSpPr>
        <p:cNvPr id="1" name=""/>
        <p:cNvGrpSpPr/>
        <p:nvPr/>
      </p:nvGrpSpPr>
      <p:grpSpPr>
        <a:xfrm>
          <a:off x="0" y="0"/>
          <a:ext cx="0" cy="0"/>
          <a:chOff x="0" y="0"/>
          <a:chExt cx="0" cy="0"/>
        </a:xfrm>
      </p:grpSpPr>
      <p:sp>
        <p:nvSpPr>
          <p:cNvPr id="8" name="Text Placeholder 1"/>
          <p:cNvSpPr>
            <a:spLocks noGrp="1"/>
          </p:cNvSpPr>
          <p:nvPr>
            <p:ph type="body" sz="quarter" idx="13"/>
          </p:nvPr>
        </p:nvSpPr>
        <p:spPr>
          <a:xfrm>
            <a:off x="54139129" y="1232555"/>
            <a:ext cx="3675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9" name="Text Placeholder 8">
            <a:extLst>
              <a:ext uri="{FF2B5EF4-FFF2-40B4-BE49-F238E27FC236}">
                <a16:creationId xmlns:a16="http://schemas.microsoft.com/office/drawing/2014/main" id="{2D5DC9E6-FED1-F24A-B598-2760C1CB43CB}"/>
              </a:ext>
            </a:extLst>
          </p:cNvPr>
          <p:cNvSpPr>
            <a:spLocks noGrp="1"/>
          </p:cNvSpPr>
          <p:nvPr>
            <p:ph type="body" sz="quarter" idx="14" hasCustomPrompt="1"/>
          </p:nvPr>
        </p:nvSpPr>
        <p:spPr>
          <a:xfrm>
            <a:off x="438913" y="402336"/>
            <a:ext cx="3675888" cy="907352"/>
          </a:xfrm>
        </p:spPr>
        <p:txBody>
          <a:bodyPr/>
          <a:lstStyle/>
          <a:p>
            <a:pPr lvl="4"/>
            <a:r>
              <a:rPr lang="en-US" dirty="0"/>
              <a:t>Fifth level</a:t>
            </a:r>
          </a:p>
        </p:txBody>
      </p:sp>
      <p:sp>
        <p:nvSpPr>
          <p:cNvPr id="11" name="Text Placeholder 10">
            <a:extLst>
              <a:ext uri="{FF2B5EF4-FFF2-40B4-BE49-F238E27FC236}">
                <a16:creationId xmlns:a16="http://schemas.microsoft.com/office/drawing/2014/main" id="{E12AAB8C-A181-5944-B209-CE1BF6CB0A49}"/>
              </a:ext>
            </a:extLst>
          </p:cNvPr>
          <p:cNvSpPr>
            <a:spLocks noGrp="1"/>
          </p:cNvSpPr>
          <p:nvPr>
            <p:ph type="body" sz="quarter" idx="15"/>
          </p:nvPr>
        </p:nvSpPr>
        <p:spPr>
          <a:xfrm>
            <a:off x="54733825" y="3863975"/>
            <a:ext cx="3395663" cy="3838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1C169A08-ED1F-744D-898A-36677ED76EC1}"/>
              </a:ext>
            </a:extLst>
          </p:cNvPr>
          <p:cNvSpPr>
            <a:spLocks noGrp="1"/>
          </p:cNvSpPr>
          <p:nvPr>
            <p:ph type="title" hasCustomPrompt="1"/>
          </p:nvPr>
        </p:nvSpPr>
        <p:spPr>
          <a:xfrm>
            <a:off x="391748" y="2464047"/>
            <a:ext cx="13781451" cy="3962153"/>
          </a:xfrm>
        </p:spPr>
        <p:txBody>
          <a:bodyPr/>
          <a:lstStyle>
            <a:lvl1pPr>
              <a:defRPr sz="4800"/>
            </a:lvl1pPr>
          </a:lstStyle>
          <a:p>
            <a:r>
              <a:rPr lang="en-US" dirty="0"/>
              <a:t>Change this type size to 96 </a:t>
            </a:r>
            <a:br>
              <a:rPr lang="en-US" dirty="0"/>
            </a:br>
            <a:r>
              <a:rPr lang="en-US" dirty="0"/>
              <a:t>before typing your headline</a:t>
            </a:r>
          </a:p>
        </p:txBody>
      </p:sp>
    </p:spTree>
    <p:extLst>
      <p:ext uri="{BB962C8B-B14F-4D97-AF65-F5344CB8AC3E}">
        <p14:creationId xmlns:p14="http://schemas.microsoft.com/office/powerpoint/2010/main" val="2822858216"/>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2" name="Title"/>
          <p:cNvSpPr>
            <a:spLocks noGrp="1"/>
          </p:cNvSpPr>
          <p:nvPr>
            <p:ph type="title"/>
          </p:nvPr>
        </p:nvSpPr>
        <p:spPr>
          <a:xfrm>
            <a:off x="438914" y="439318"/>
            <a:ext cx="8266176" cy="1610834"/>
          </a:xfrm>
        </p:spPr>
        <p:txBody>
          <a:bodyPr/>
          <a:lstStyle>
            <a:lvl1pPr>
              <a:defRPr sz="3200"/>
            </a:lvl1pPr>
          </a:lstStyle>
          <a:p>
            <a:r>
              <a:rPr lang="en-US"/>
              <a:t>Click to edit Master title style</a:t>
            </a:r>
            <a:endParaRPr lang="en-US" dirty="0"/>
          </a:p>
        </p:txBody>
      </p:sp>
      <p:sp>
        <p:nvSpPr>
          <p:cNvPr id="6" name="Text Placeholder"/>
          <p:cNvSpPr>
            <a:spLocks noGrp="1"/>
          </p:cNvSpPr>
          <p:nvPr>
            <p:ph type="body" sz="quarter" idx="12"/>
          </p:nvPr>
        </p:nvSpPr>
        <p:spPr>
          <a:xfrm>
            <a:off x="274319" y="2269812"/>
            <a:ext cx="8412482" cy="6730114"/>
          </a:xfrm>
        </p:spPr>
        <p:txBody>
          <a:bodyPr/>
          <a:lstStyle>
            <a:lvl1pPr>
              <a:lnSpc>
                <a:spcPct val="90000"/>
              </a:lnSpc>
              <a:defRPr sz="19196" b="1" i="0">
                <a:latin typeface="IBM Plex Sans" panose="020B0503050203000203" pitchFamily="34" charset="0"/>
              </a:defRPr>
            </a:lvl1pPr>
          </a:lstStyle>
          <a:p>
            <a:pPr lvl="0"/>
            <a:r>
              <a:rPr lang="en-US"/>
              <a:t>Edit Master text styles</a:t>
            </a:r>
          </a:p>
        </p:txBody>
      </p:sp>
      <p:sp>
        <p:nvSpPr>
          <p:cNvPr id="7" name="Picture Placeholder">
            <a:extLst>
              <a:ext uri="{C183D7F6-B498-43B3-948B-1728B52AA6E4}">
                <adec:decorative xmlns:adec="http://schemas.microsoft.com/office/drawing/2017/decorative" val="1"/>
              </a:ext>
            </a:extLst>
          </p:cNvPr>
          <p:cNvSpPr>
            <a:spLocks noGrp="1"/>
          </p:cNvSpPr>
          <p:nvPr>
            <p:ph type="pic" sz="quarter" idx="13"/>
          </p:nvPr>
        </p:nvSpPr>
        <p:spPr>
          <a:xfrm>
            <a:off x="9144001" y="0"/>
            <a:ext cx="9144002" cy="10296525"/>
          </a:xfrm>
        </p:spPr>
        <p:txBody>
          <a:bodyPr lIns="91440" tIns="91440" rIns="91440" bIns="91440"/>
          <a:lstStyle>
            <a:lvl1pPr>
              <a:defRPr baseline="0"/>
            </a:lvl1pPr>
          </a:lstStyle>
          <a:p>
            <a:r>
              <a:rPr lang="en-US" dirty="0"/>
              <a:t>Click icon to add picture</a:t>
            </a:r>
          </a:p>
        </p:txBody>
      </p:sp>
      <p:sp>
        <p:nvSpPr>
          <p:cNvPr id="3" name="Footer Placeholder"/>
          <p:cNvSpPr>
            <a:spLocks noGrp="1"/>
          </p:cNvSpPr>
          <p:nvPr>
            <p:ph type="ftr" sz="quarter" idx="10"/>
          </p:nvPr>
        </p:nvSpPr>
        <p:spPr/>
        <p:txBody>
          <a:bodyPr/>
          <a:lstStyle/>
          <a:p>
            <a:r>
              <a:rPr lang="en-US" dirty="0"/>
              <a:t>IBM Cloud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236567493"/>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p:cNvSpPr>
            <a:spLocks noGrp="1"/>
          </p:cNvSpPr>
          <p:nvPr>
            <p:ph type="title"/>
          </p:nvPr>
        </p:nvSpPr>
        <p:spPr>
          <a:xfrm>
            <a:off x="274324" y="183049"/>
            <a:ext cx="17556344" cy="8816876"/>
          </a:xfrm>
        </p:spPr>
        <p:txBody>
          <a:bodyPr/>
          <a:lstStyle>
            <a:lvl1pPr>
              <a:defRPr sz="19196" b="1" i="0">
                <a:latin typeface="IBM Plex Sans" panose="020B0503050203000203" pitchFamily="34" charset="0"/>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latin typeface="IBM Plex Sans" panose="020B0503050203000203" pitchFamily="34" charset="0"/>
              </a:defRPr>
            </a:lvl1pPr>
          </a:lstStyle>
          <a:p>
            <a:r>
              <a:rPr lang="en-US" dirty="0"/>
              <a:t>IBM Cloud / © 2020 IBM Corporation</a:t>
            </a:r>
          </a:p>
        </p:txBody>
      </p:sp>
      <p:sp>
        <p:nvSpPr>
          <p:cNvPr id="4" name="Slide Number Placeholder"/>
          <p:cNvSpPr>
            <a:spLocks noGrp="1"/>
          </p:cNvSpPr>
          <p:nvPr>
            <p:ph type="sldNum" sz="quarter" idx="11"/>
          </p:nvPr>
        </p:nvSpPr>
        <p:spPr/>
        <p:txBody>
          <a:bodyPr/>
          <a:lstStyle>
            <a:lvl1pPr>
              <a:defRPr>
                <a:latin typeface="IBM Plex Sans" panose="020B0503050203000203" pitchFamily="34" charset="0"/>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260230957"/>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p:cNvSpPr>
            <a:spLocks noGrp="1"/>
          </p:cNvSpPr>
          <p:nvPr>
            <p:ph type="title"/>
          </p:nvPr>
        </p:nvSpPr>
        <p:spPr>
          <a:xfrm>
            <a:off x="420628" y="402709"/>
            <a:ext cx="11125070" cy="8597217"/>
          </a:xfrm>
        </p:spPr>
        <p:txBody>
          <a:bodyPr/>
          <a:lstStyle/>
          <a:p>
            <a:r>
              <a:rPr lang="en-US"/>
              <a:t>Click to edit Master title style</a:t>
            </a:r>
            <a:endParaRPr lang="en-US" dirty="0"/>
          </a:p>
        </p:txBody>
      </p:sp>
      <p:sp>
        <p:nvSpPr>
          <p:cNvPr id="3" name="Footer Placeholder"/>
          <p:cNvSpPr>
            <a:spLocks noGrp="1"/>
          </p:cNvSpPr>
          <p:nvPr>
            <p:ph type="ftr" sz="quarter" idx="10"/>
          </p:nvPr>
        </p:nvSpPr>
        <p:spPr/>
        <p:txBody>
          <a:bodyPr/>
          <a:lstStyle/>
          <a:p>
            <a:r>
              <a:rPr lang="en-US" dirty="0"/>
              <a:t>IBM Cloud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952770684"/>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8597217"/>
          </a:xfrm>
        </p:spPr>
        <p:txBody>
          <a:bodyPr/>
          <a:lstStyle/>
          <a:p>
            <a:r>
              <a:rPr lang="en-US"/>
              <a:t>Click to edit Master title style</a:t>
            </a:r>
            <a:endParaRPr lang="en-US" dirty="0"/>
          </a:p>
        </p:txBody>
      </p:sp>
      <p:sp>
        <p:nvSpPr>
          <p:cNvPr id="6" name="Text Placeholder"/>
          <p:cNvSpPr>
            <a:spLocks noGrp="1"/>
          </p:cNvSpPr>
          <p:nvPr>
            <p:ph type="body" sz="quarter" idx="12"/>
          </p:nvPr>
        </p:nvSpPr>
        <p:spPr>
          <a:xfrm>
            <a:off x="9582912" y="402709"/>
            <a:ext cx="8247888" cy="859721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dirty="0"/>
              <a:t>IBM Cloud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178188476"/>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a:t>Click to edit Master title style</a:t>
            </a:r>
            <a:endParaRPr lang="en-US" dirty="0"/>
          </a:p>
        </p:txBody>
      </p:sp>
      <p:sp>
        <p:nvSpPr>
          <p:cNvPr id="8" name="Text Placeholder"/>
          <p:cNvSpPr>
            <a:spLocks noGrp="1"/>
          </p:cNvSpPr>
          <p:nvPr>
            <p:ph type="body" sz="quarter" idx="13"/>
          </p:nvPr>
        </p:nvSpPr>
        <p:spPr>
          <a:xfrm>
            <a:off x="438912" y="2489471"/>
            <a:ext cx="8247888" cy="651045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p:cNvSpPr>
            <a:spLocks noGrp="1"/>
          </p:cNvSpPr>
          <p:nvPr>
            <p:ph type="body" sz="quarter" idx="12"/>
          </p:nvPr>
        </p:nvSpPr>
        <p:spPr>
          <a:xfrm>
            <a:off x="9582916" y="2489471"/>
            <a:ext cx="8247752" cy="651045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dirty="0"/>
              <a:t>IBM Cloud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571478525"/>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a:t>Click to edit Master title style</a:t>
            </a:r>
            <a:endParaRPr lang="en-US" dirty="0"/>
          </a:p>
        </p:txBody>
      </p:sp>
      <p:sp>
        <p:nvSpPr>
          <p:cNvPr id="7" name="Content Placeholder"/>
          <p:cNvSpPr>
            <a:spLocks noGrp="1"/>
          </p:cNvSpPr>
          <p:nvPr>
            <p:ph sz="quarter" idx="13"/>
          </p:nvPr>
        </p:nvSpPr>
        <p:spPr>
          <a:xfrm>
            <a:off x="420624" y="2434556"/>
            <a:ext cx="8284464" cy="6565369"/>
          </a:xfrm>
        </p:spPr>
        <p:txBody>
          <a:bodyPr/>
          <a:lstStyle>
            <a:lvl1pPr>
              <a:defRPr sz="4799"/>
            </a:lvl1pPr>
          </a:lstStyle>
          <a:p>
            <a:pPr lvl="0"/>
            <a:r>
              <a:rPr lang="en-US"/>
              <a:t>Edit Master text styles</a:t>
            </a:r>
          </a:p>
        </p:txBody>
      </p:sp>
      <p:sp>
        <p:nvSpPr>
          <p:cNvPr id="6" name="Text Placeholder"/>
          <p:cNvSpPr>
            <a:spLocks noGrp="1"/>
          </p:cNvSpPr>
          <p:nvPr>
            <p:ph type="body" sz="quarter" idx="12"/>
          </p:nvPr>
        </p:nvSpPr>
        <p:spPr>
          <a:xfrm>
            <a:off x="9582912" y="2489471"/>
            <a:ext cx="8247888" cy="651045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dirty="0"/>
              <a:t>IBM Cloud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734431085"/>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a:t>Click to edit Master title style</a:t>
            </a:r>
            <a:endParaRPr lang="en-US" dirty="0"/>
          </a:p>
        </p:txBody>
      </p:sp>
      <p:sp>
        <p:nvSpPr>
          <p:cNvPr id="6" name="Text Placeholder 1"/>
          <p:cNvSpPr>
            <a:spLocks noGrp="1"/>
          </p:cNvSpPr>
          <p:nvPr>
            <p:ph type="body" sz="quarter" idx="12"/>
          </p:nvPr>
        </p:nvSpPr>
        <p:spPr>
          <a:xfrm>
            <a:off x="438912" y="2489471"/>
            <a:ext cx="3675888" cy="651045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
          <p:cNvSpPr>
            <a:spLocks noGrp="1"/>
          </p:cNvSpPr>
          <p:nvPr>
            <p:ph type="body" sz="quarter" idx="13"/>
          </p:nvPr>
        </p:nvSpPr>
        <p:spPr>
          <a:xfrm>
            <a:off x="5010912" y="2489471"/>
            <a:ext cx="3675888" cy="651045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p:cNvSpPr>
            <a:spLocks noGrp="1"/>
          </p:cNvSpPr>
          <p:nvPr>
            <p:ph type="body" sz="quarter" idx="14"/>
          </p:nvPr>
        </p:nvSpPr>
        <p:spPr>
          <a:xfrm>
            <a:off x="9582912" y="2489471"/>
            <a:ext cx="3675888" cy="651045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4"/>
          <p:cNvSpPr>
            <a:spLocks noGrp="1"/>
          </p:cNvSpPr>
          <p:nvPr>
            <p:ph type="body" sz="quarter" idx="15"/>
          </p:nvPr>
        </p:nvSpPr>
        <p:spPr>
          <a:xfrm>
            <a:off x="14154912" y="2489471"/>
            <a:ext cx="3675888" cy="651045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dirty="0"/>
              <a:t>IBM Cloud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95115281"/>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a:t>Click to edit Master title style</a:t>
            </a:r>
            <a:endParaRPr lang="en-US" dirty="0"/>
          </a:p>
        </p:txBody>
      </p:sp>
      <p:sp>
        <p:nvSpPr>
          <p:cNvPr id="8" name="Text Placeholder"/>
          <p:cNvSpPr>
            <a:spLocks noGrp="1"/>
          </p:cNvSpPr>
          <p:nvPr>
            <p:ph type="body" sz="quarter" idx="13"/>
          </p:nvPr>
        </p:nvSpPr>
        <p:spPr>
          <a:xfrm>
            <a:off x="438912" y="2489471"/>
            <a:ext cx="8247888" cy="651045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p:cNvSpPr>
            <a:spLocks noGrp="1"/>
          </p:cNvSpPr>
          <p:nvPr>
            <p:ph type="pic" sz="quarter" idx="14"/>
          </p:nvPr>
        </p:nvSpPr>
        <p:spPr>
          <a:xfrm>
            <a:off x="9144001" y="0"/>
            <a:ext cx="9144002" cy="10296525"/>
          </a:xfrm>
        </p:spPr>
        <p:txBody>
          <a:bodyPr lIns="91440" tIns="91440" rIns="91440" bIns="91440"/>
          <a:lstStyle/>
          <a:p>
            <a:r>
              <a:rPr lang="en-US" dirty="0"/>
              <a:t>Click icon to add picture</a:t>
            </a:r>
          </a:p>
        </p:txBody>
      </p:sp>
      <p:sp>
        <p:nvSpPr>
          <p:cNvPr id="3" name="Footer Placeholder"/>
          <p:cNvSpPr>
            <a:spLocks noGrp="1"/>
          </p:cNvSpPr>
          <p:nvPr>
            <p:ph type="ftr" sz="quarter" idx="10"/>
          </p:nvPr>
        </p:nvSpPr>
        <p:spPr/>
        <p:txBody>
          <a:bodyPr/>
          <a:lstStyle/>
          <a:p>
            <a:r>
              <a:rPr lang="en-US" dirty="0"/>
              <a:t>IBM Cloud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65182998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8597217"/>
          </a:xfrm>
        </p:spPr>
        <p:txBody>
          <a:bodyPr/>
          <a:lstStyle/>
          <a:p>
            <a:r>
              <a:rPr lang="en-US"/>
              <a:t>Click to edit Master title style</a:t>
            </a:r>
            <a:endParaRPr lang="en-US" dirty="0"/>
          </a:p>
        </p:txBody>
      </p:sp>
      <p:sp>
        <p:nvSpPr>
          <p:cNvPr id="6" name="Text Placeholder 1"/>
          <p:cNvSpPr>
            <a:spLocks noGrp="1"/>
          </p:cNvSpPr>
          <p:nvPr>
            <p:ph type="body" sz="quarter" idx="12"/>
          </p:nvPr>
        </p:nvSpPr>
        <p:spPr>
          <a:xfrm>
            <a:off x="9582912" y="402709"/>
            <a:ext cx="3675888" cy="859721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p:cNvSpPr>
            <a:spLocks noGrp="1"/>
          </p:cNvSpPr>
          <p:nvPr>
            <p:ph type="body" sz="quarter" idx="13"/>
          </p:nvPr>
        </p:nvSpPr>
        <p:spPr>
          <a:xfrm>
            <a:off x="14154912" y="402709"/>
            <a:ext cx="3675888" cy="859721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dirty="0"/>
              <a:t>IBM Cloud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165177170"/>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itle, text (split background)">
    <p:spTree>
      <p:nvGrpSpPr>
        <p:cNvPr id="1" name=""/>
        <p:cNvGrpSpPr/>
        <p:nvPr/>
      </p:nvGrpSpPr>
      <p:grpSpPr>
        <a:xfrm>
          <a:off x="0" y="0"/>
          <a:ext cx="0" cy="0"/>
          <a:chOff x="0" y="0"/>
          <a:chExt cx="0" cy="0"/>
        </a:xfrm>
      </p:grpSpPr>
      <p:sp>
        <p:nvSpPr>
          <p:cNvPr id="2" name="Title"/>
          <p:cNvSpPr>
            <a:spLocks noGrp="1"/>
          </p:cNvSpPr>
          <p:nvPr>
            <p:ph type="title"/>
          </p:nvPr>
        </p:nvSpPr>
        <p:spPr>
          <a:xfrm>
            <a:off x="420628" y="402709"/>
            <a:ext cx="8284328" cy="8597217"/>
          </a:xfrm>
        </p:spPr>
        <p:txBody>
          <a:bodyPr/>
          <a:lstStyle>
            <a:lvl1pPr>
              <a:defRPr>
                <a:latin typeface="IBM Plex Sans" panose="020B0503050203000203" pitchFamily="34" charset="0"/>
              </a:defRPr>
            </a:lvl1pPr>
          </a:lstStyle>
          <a:p>
            <a:r>
              <a:rPr lang="en-US"/>
              <a:t>Click to edit Master title style</a:t>
            </a:r>
            <a:endParaRPr lang="en-US" dirty="0"/>
          </a:p>
        </p:txBody>
      </p:sp>
      <p:sp>
        <p:nvSpPr>
          <p:cNvPr id="7" name="Cool gray 10 rectangle">
            <a:extLst>
              <a:ext uri="{FF2B5EF4-FFF2-40B4-BE49-F238E27FC236}">
                <a16:creationId xmlns:a16="http://schemas.microsoft.com/office/drawing/2014/main" id="{838ABCAC-D266-7244-9068-DAD3FE4E7CA7}"/>
              </a:ext>
              <a:ext uri="{C183D7F6-B498-43B3-948B-1728B52AA6E4}">
                <adec:decorative xmlns:adec="http://schemas.microsoft.com/office/drawing/2017/decorative" val="1"/>
              </a:ext>
            </a:extLst>
          </p:cNvPr>
          <p:cNvSpPr/>
          <p:nvPr userDrawn="1"/>
        </p:nvSpPr>
        <p:spPr>
          <a:xfrm>
            <a:off x="9144001" y="0"/>
            <a:ext cx="9144002" cy="10296525"/>
          </a:xfrm>
          <a:prstGeom prst="rect">
            <a:avLst/>
          </a:prstGeom>
          <a:solidFill>
            <a:srgbClr val="F3F3F3"/>
          </a:solidFill>
        </p:spPr>
        <p:txBody>
          <a:bodyPr wrap="square" lIns="0" tIns="0" rIns="0" bIns="0" rtlCol="0" anchor="ctr">
            <a:noAutofit/>
          </a:bodyPr>
          <a:lstStyle/>
          <a:p>
            <a:pPr algn="ctr"/>
            <a:endParaRPr lang="en-US" sz="2400" b="0" i="0" dirty="0">
              <a:solidFill>
                <a:srgbClr val="FFFFFF"/>
              </a:solidFill>
              <a:latin typeface="IBM Plex Sans" panose="020B0503050203000203" pitchFamily="34" charset="0"/>
              <a:cs typeface="Arial"/>
            </a:endParaRPr>
          </a:p>
        </p:txBody>
      </p:sp>
      <p:sp>
        <p:nvSpPr>
          <p:cNvPr id="6" name="Text Placeholder"/>
          <p:cNvSpPr>
            <a:spLocks noGrp="1"/>
          </p:cNvSpPr>
          <p:nvPr>
            <p:ph type="body" sz="quarter" idx="12"/>
          </p:nvPr>
        </p:nvSpPr>
        <p:spPr>
          <a:xfrm>
            <a:off x="9582912" y="402709"/>
            <a:ext cx="8247888" cy="8597217"/>
          </a:xfrm>
        </p:spPr>
        <p:txBody>
          <a:bodyPr/>
          <a:lstStyle>
            <a:lvl1pPr>
              <a:defRPr>
                <a:solidFill>
                  <a:schemeClr val="tx1"/>
                </a:solidFill>
                <a:latin typeface="IBM Plex Sans" panose="020B0503050203000203" pitchFamily="34" charset="0"/>
              </a:defRPr>
            </a:lvl1pPr>
            <a:lvl2pPr>
              <a:buClr>
                <a:schemeClr val="tx1"/>
              </a:buClr>
              <a:defRPr>
                <a:solidFill>
                  <a:schemeClr val="tx1"/>
                </a:solidFill>
                <a:latin typeface="IBM Plex Sans" panose="020B0503050203000203" pitchFamily="34" charset="0"/>
              </a:defRPr>
            </a:lvl2pPr>
            <a:lvl3pPr>
              <a:buClr>
                <a:schemeClr val="tx1"/>
              </a:buClr>
              <a:defRPr>
                <a:solidFill>
                  <a:schemeClr val="tx1"/>
                </a:solidFill>
                <a:latin typeface="IBM Plex Sans" panose="020B0503050203000203" pitchFamily="34" charset="0"/>
              </a:defRPr>
            </a:lvl3pPr>
            <a:lvl4pPr>
              <a:buClr>
                <a:schemeClr val="tx1"/>
              </a:buClr>
              <a:defRPr>
                <a:solidFill>
                  <a:schemeClr val="tx1"/>
                </a:solidFill>
                <a:latin typeface="IBM Plex Sans" panose="020B0503050203000203" pitchFamily="34" charset="0"/>
              </a:defRPr>
            </a:lvl4pPr>
            <a:lvl5pPr>
              <a:buClr>
                <a:schemeClr val="tx1"/>
              </a:buClr>
              <a:defRPr>
                <a:solidFill>
                  <a:schemeClr val="tx1"/>
                </a:solidFill>
                <a:latin typeface="IBM Plex Sans" panose="020B050305020300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latin typeface="IBM Plex Sans" panose="020B0503050203000203" pitchFamily="34" charset="0"/>
              </a:defRPr>
            </a:lvl1pPr>
          </a:lstStyle>
          <a:p>
            <a:r>
              <a:rPr lang="en-US" dirty="0"/>
              <a:t>IBM Cloud / © 2020 IBM Corporation</a:t>
            </a:r>
          </a:p>
        </p:txBody>
      </p:sp>
      <p:sp>
        <p:nvSpPr>
          <p:cNvPr id="4" name="Slide Number Placeholder"/>
          <p:cNvSpPr>
            <a:spLocks noGrp="1"/>
          </p:cNvSpPr>
          <p:nvPr>
            <p:ph type="sldNum" sz="quarter" idx="11"/>
          </p:nvPr>
        </p:nvSpPr>
        <p:spPr/>
        <p:txBody>
          <a:bodyPr/>
          <a:lstStyle>
            <a:lvl1pPr>
              <a:defRPr>
                <a:solidFill>
                  <a:schemeClr val="tx1"/>
                </a:solidFill>
                <a:latin typeface="IBM Plex Sans" panose="020B0503050203000203" pitchFamily="34" charset="0"/>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70110499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p:cNvSpPr>
            <a:spLocks noGrp="1"/>
          </p:cNvSpPr>
          <p:nvPr>
            <p:ph type="title"/>
          </p:nvPr>
        </p:nvSpPr>
        <p:spPr>
          <a:xfrm>
            <a:off x="420627" y="402709"/>
            <a:ext cx="11125070" cy="8597217"/>
          </a:xfrm>
        </p:spPr>
        <p:txBody>
          <a:bodyPr/>
          <a:lstStyle/>
          <a:p>
            <a:r>
              <a:rPr lang="en-US" dirty="0"/>
              <a:t>Click to edit Master title style</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a:extLst>
              <a:ext uri="{FF2B5EF4-FFF2-40B4-BE49-F238E27FC236}">
                <a16:creationId xmlns:a16="http://schemas.microsoft.com/office/drawing/2014/main" id="{A4D400F0-64BF-C849-9785-DA8ECA3AA6D7}"/>
              </a:ext>
            </a:extLst>
          </p:cNvPr>
          <p:cNvSpPr>
            <a:spLocks noGrp="1"/>
          </p:cNvSpPr>
          <p:nvPr>
            <p:ph type="body" sz="quarter" idx="12"/>
          </p:nvPr>
        </p:nvSpPr>
        <p:spPr>
          <a:xfrm>
            <a:off x="54602063" y="0"/>
            <a:ext cx="3919537" cy="642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CB467F77-3BE4-404A-8576-5EF4CCD2C6E3}"/>
              </a:ext>
            </a:extLst>
          </p:cNvPr>
          <p:cNvSpPr>
            <a:spLocks noGrp="1"/>
          </p:cNvSpPr>
          <p:nvPr>
            <p:ph type="body" sz="quarter" idx="13" hasCustomPrompt="1"/>
          </p:nvPr>
        </p:nvSpPr>
        <p:spPr>
          <a:xfrm>
            <a:off x="60807600" y="0"/>
            <a:ext cx="3919537" cy="6426200"/>
          </a:xfrm>
        </p:spPr>
        <p:txBody>
          <a:bodyPr/>
          <a:lstStyle/>
          <a:p>
            <a:pPr lvl="4"/>
            <a:r>
              <a:rPr lang="en-US" dirty="0"/>
              <a:t>Fifth level</a:t>
            </a:r>
          </a:p>
        </p:txBody>
      </p:sp>
    </p:spTree>
    <p:extLst>
      <p:ext uri="{BB962C8B-B14F-4D97-AF65-F5344CB8AC3E}">
        <p14:creationId xmlns:p14="http://schemas.microsoft.com/office/powerpoint/2010/main" val="1523742873"/>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8597217"/>
          </a:xfrm>
        </p:spPr>
        <p:txBody>
          <a:bodyPr/>
          <a:lstStyle/>
          <a:p>
            <a:r>
              <a:rPr lang="en-US"/>
              <a:t>Click to edit Master title style</a:t>
            </a:r>
            <a:endParaRPr lang="en-US" dirty="0"/>
          </a:p>
        </p:txBody>
      </p:sp>
      <p:sp>
        <p:nvSpPr>
          <p:cNvPr id="7" name="Picture Placeholder"/>
          <p:cNvSpPr>
            <a:spLocks noGrp="1"/>
          </p:cNvSpPr>
          <p:nvPr>
            <p:ph type="pic" sz="quarter" idx="14"/>
          </p:nvPr>
        </p:nvSpPr>
        <p:spPr>
          <a:xfrm>
            <a:off x="9144001" y="0"/>
            <a:ext cx="9144002" cy="10296525"/>
          </a:xfrm>
        </p:spPr>
        <p:txBody>
          <a:bodyPr lIns="91440" tIns="91440" rIns="91440" bIns="91440"/>
          <a:lstStyle/>
          <a:p>
            <a:r>
              <a:rPr lang="en-US" dirty="0"/>
              <a:t>Click icon to add picture</a:t>
            </a:r>
          </a:p>
        </p:txBody>
      </p:sp>
      <p:sp>
        <p:nvSpPr>
          <p:cNvPr id="3" name="Footer Placeholder"/>
          <p:cNvSpPr>
            <a:spLocks noGrp="1"/>
          </p:cNvSpPr>
          <p:nvPr>
            <p:ph type="ftr" sz="quarter" idx="10"/>
          </p:nvPr>
        </p:nvSpPr>
        <p:spPr/>
        <p:txBody>
          <a:bodyPr/>
          <a:lstStyle/>
          <a:p>
            <a:r>
              <a:rPr lang="en-US" dirty="0"/>
              <a:t>IBM Cloud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915399439"/>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8597217"/>
          </a:xfrm>
        </p:spPr>
        <p:txBody>
          <a:bodyPr/>
          <a:lstStyle/>
          <a:p>
            <a:r>
              <a:rPr lang="en-US"/>
              <a:t>Click to edit Master title style</a:t>
            </a:r>
            <a:endParaRPr lang="en-US" dirty="0"/>
          </a:p>
        </p:txBody>
      </p:sp>
      <p:sp>
        <p:nvSpPr>
          <p:cNvPr id="3" name="Footer Placeholder"/>
          <p:cNvSpPr>
            <a:spLocks noGrp="1"/>
          </p:cNvSpPr>
          <p:nvPr>
            <p:ph type="ftr" sz="quarter" idx="10"/>
          </p:nvPr>
        </p:nvSpPr>
        <p:spPr/>
        <p:txBody>
          <a:bodyPr/>
          <a:lstStyle/>
          <a:p>
            <a:r>
              <a:rPr lang="en-US" dirty="0"/>
              <a:t>IBM Cloud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997410237"/>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a:t>Click to edit Master title style</a:t>
            </a:r>
            <a:endParaRPr lang="en-US" dirty="0"/>
          </a:p>
        </p:txBody>
      </p:sp>
      <p:sp>
        <p:nvSpPr>
          <p:cNvPr id="3" name="Footer Placeholder"/>
          <p:cNvSpPr>
            <a:spLocks noGrp="1"/>
          </p:cNvSpPr>
          <p:nvPr>
            <p:ph type="ftr" sz="quarter" idx="10"/>
          </p:nvPr>
        </p:nvSpPr>
        <p:spPr/>
        <p:txBody>
          <a:bodyPr/>
          <a:lstStyle/>
          <a:p>
            <a:r>
              <a:rPr lang="en-US" dirty="0"/>
              <a:t>IBM Cloud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026690870"/>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a:t>Click to edit Master title style</a:t>
            </a:r>
            <a:endParaRPr lang="en-US" dirty="0"/>
          </a:p>
        </p:txBody>
      </p:sp>
      <p:sp>
        <p:nvSpPr>
          <p:cNvPr id="8" name="Text Placeholder"/>
          <p:cNvSpPr>
            <a:spLocks noGrp="1"/>
          </p:cNvSpPr>
          <p:nvPr>
            <p:ph type="body" sz="quarter" idx="13"/>
          </p:nvPr>
        </p:nvSpPr>
        <p:spPr>
          <a:xfrm>
            <a:off x="438912" y="2489471"/>
            <a:ext cx="8247888" cy="651045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1"/>
          <p:cNvSpPr>
            <a:spLocks noGrp="1"/>
          </p:cNvSpPr>
          <p:nvPr>
            <p:ph sz="quarter" idx="17"/>
          </p:nvPr>
        </p:nvSpPr>
        <p:spPr>
          <a:xfrm>
            <a:off x="9144000" y="0"/>
            <a:ext cx="4572000" cy="5148263"/>
          </a:xfrm>
          <a:solidFill>
            <a:schemeClr val="accent2"/>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10" name="Content Placeholder 2"/>
          <p:cNvSpPr>
            <a:spLocks noGrp="1"/>
          </p:cNvSpPr>
          <p:nvPr>
            <p:ph sz="quarter" idx="18"/>
          </p:nvPr>
        </p:nvSpPr>
        <p:spPr>
          <a:xfrm>
            <a:off x="13716000" y="0"/>
            <a:ext cx="4572000" cy="5148263"/>
          </a:xfrm>
          <a:solidFill>
            <a:srgbClr val="061F80"/>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12" name="Content Placeholder 3"/>
          <p:cNvSpPr>
            <a:spLocks noGrp="1"/>
          </p:cNvSpPr>
          <p:nvPr>
            <p:ph sz="quarter" idx="19"/>
          </p:nvPr>
        </p:nvSpPr>
        <p:spPr>
          <a:xfrm>
            <a:off x="9144001" y="5145087"/>
            <a:ext cx="9144002" cy="5151439"/>
          </a:xfrm>
          <a:solidFill>
            <a:srgbClr val="0530AD"/>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3" name="Footer Placeholder"/>
          <p:cNvSpPr>
            <a:spLocks noGrp="1"/>
          </p:cNvSpPr>
          <p:nvPr>
            <p:ph type="ftr" sz="quarter" idx="10"/>
          </p:nvPr>
        </p:nvSpPr>
        <p:spPr/>
        <p:txBody>
          <a:bodyPr/>
          <a:lstStyle/>
          <a:p>
            <a:r>
              <a:rPr lang="en-US" dirty="0"/>
              <a:t>IBM Cloud / © 2020 IBM Corporation</a:t>
            </a:r>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905600265"/>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2" name="Title"/>
          <p:cNvSpPr>
            <a:spLocks noGrp="1"/>
          </p:cNvSpPr>
          <p:nvPr>
            <p:ph type="title"/>
          </p:nvPr>
        </p:nvSpPr>
        <p:spPr>
          <a:xfrm>
            <a:off x="1" y="-1"/>
            <a:ext cx="9144002" cy="5148264"/>
          </a:xfrm>
          <a:solidFill>
            <a:srgbClr val="0530AD"/>
          </a:solidFill>
        </p:spPr>
        <p:txBody>
          <a:bodyPr lIns="210312" tIns="201168" rIns="228600" bIns="228600"/>
          <a:lstStyle>
            <a:lvl1pPr>
              <a:defRPr>
                <a:solidFill>
                  <a:schemeClr val="bg1"/>
                </a:solidFill>
              </a:defRPr>
            </a:lvl1pPr>
          </a:lstStyle>
          <a:p>
            <a:r>
              <a:rPr lang="en-US"/>
              <a:t>Click to edit Master title style</a:t>
            </a:r>
            <a:endParaRPr lang="en-US" dirty="0"/>
          </a:p>
        </p:txBody>
      </p:sp>
      <p:sp>
        <p:nvSpPr>
          <p:cNvPr id="6" name="Content Placeholder 1"/>
          <p:cNvSpPr>
            <a:spLocks noGrp="1"/>
          </p:cNvSpPr>
          <p:nvPr>
            <p:ph sz="quarter" idx="17"/>
          </p:nvPr>
        </p:nvSpPr>
        <p:spPr>
          <a:xfrm>
            <a:off x="9144000" y="0"/>
            <a:ext cx="4572000" cy="5148263"/>
          </a:xfrm>
          <a:solidFill>
            <a:schemeClr val="accent2"/>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11" name="Content Placeholder 2"/>
          <p:cNvSpPr>
            <a:spLocks noGrp="1"/>
          </p:cNvSpPr>
          <p:nvPr>
            <p:ph sz="quarter" idx="18"/>
          </p:nvPr>
        </p:nvSpPr>
        <p:spPr>
          <a:xfrm>
            <a:off x="13716000" y="0"/>
            <a:ext cx="4572000" cy="5148263"/>
          </a:xfrm>
          <a:solidFill>
            <a:srgbClr val="061F80"/>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7" name="Content Placeholder 3"/>
          <p:cNvSpPr>
            <a:spLocks noGrp="1"/>
          </p:cNvSpPr>
          <p:nvPr>
            <p:ph sz="quarter" idx="20"/>
          </p:nvPr>
        </p:nvSpPr>
        <p:spPr>
          <a:xfrm>
            <a:off x="1" y="5145087"/>
            <a:ext cx="9144002" cy="5151439"/>
          </a:xfrm>
          <a:solidFill>
            <a:schemeClr val="tx1"/>
          </a:solidFill>
        </p:spPr>
        <p:txBody>
          <a:bodyPr lIns="219456" tIns="201168" rIns="228600" bIns="228600"/>
          <a:lstStyle>
            <a:lvl1pPr>
              <a:defRPr>
                <a:solidFill>
                  <a:schemeClr val="bg1"/>
                </a:solidFill>
              </a:defRPr>
            </a:lvl1pPr>
          </a:lstStyle>
          <a:p>
            <a:pPr lvl="0"/>
            <a:r>
              <a:rPr lang="en-US"/>
              <a:t>Edit Master text styles</a:t>
            </a:r>
          </a:p>
        </p:txBody>
      </p:sp>
      <p:sp>
        <p:nvSpPr>
          <p:cNvPr id="14" name="Content Placeholder 4"/>
          <p:cNvSpPr>
            <a:spLocks noGrp="1"/>
          </p:cNvSpPr>
          <p:nvPr>
            <p:ph sz="quarter" idx="19"/>
          </p:nvPr>
        </p:nvSpPr>
        <p:spPr>
          <a:xfrm>
            <a:off x="9144001" y="5145087"/>
            <a:ext cx="9144002" cy="5151439"/>
          </a:xfrm>
          <a:solidFill>
            <a:srgbClr val="0530AD"/>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dirty="0"/>
              <a:t>IBM Cloud / © 2020 IBM Corporation</a:t>
            </a:r>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613346365"/>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2" name="Title"/>
          <p:cNvSpPr>
            <a:spLocks noGrp="1"/>
          </p:cNvSpPr>
          <p:nvPr>
            <p:ph type="title"/>
          </p:nvPr>
        </p:nvSpPr>
        <p:spPr>
          <a:xfrm>
            <a:off x="2" y="-1"/>
            <a:ext cx="18288000" cy="5143685"/>
          </a:xfrm>
          <a:noFill/>
        </p:spPr>
        <p:txBody>
          <a:bodyPr lIns="182880" tIns="164592" rIns="228600" bIns="228600"/>
          <a:lstStyle>
            <a:lvl1pPr>
              <a:defRPr sz="9597"/>
            </a:lvl1pPr>
          </a:lstStyle>
          <a:p>
            <a:r>
              <a:rPr lang="en-US"/>
              <a:t>Click to edit Master title style</a:t>
            </a:r>
            <a:endParaRPr lang="en-US" dirty="0"/>
          </a:p>
        </p:txBody>
      </p:sp>
      <p:sp>
        <p:nvSpPr>
          <p:cNvPr id="7" name="Content Placeholder 1"/>
          <p:cNvSpPr>
            <a:spLocks noGrp="1"/>
          </p:cNvSpPr>
          <p:nvPr>
            <p:ph sz="quarter" idx="20"/>
          </p:nvPr>
        </p:nvSpPr>
        <p:spPr>
          <a:xfrm>
            <a:off x="0" y="5145087"/>
            <a:ext cx="4572000" cy="5151439"/>
          </a:xfrm>
          <a:solidFill>
            <a:srgbClr val="061F80"/>
          </a:solidFill>
        </p:spPr>
        <p:txBody>
          <a:bodyPr lIns="219456" tIns="201168" rIns="228600" bIns="228600"/>
          <a:lstStyle>
            <a:lvl1pPr>
              <a:defRPr>
                <a:solidFill>
                  <a:schemeClr val="bg1"/>
                </a:solidFill>
              </a:defRPr>
            </a:lvl1pPr>
          </a:lstStyle>
          <a:p>
            <a:pPr lvl="0"/>
            <a:r>
              <a:rPr lang="en-US"/>
              <a:t>Edit Master text styles</a:t>
            </a:r>
          </a:p>
        </p:txBody>
      </p:sp>
      <p:sp>
        <p:nvSpPr>
          <p:cNvPr id="14" name="Content Placeholder 2"/>
          <p:cNvSpPr>
            <a:spLocks noGrp="1"/>
          </p:cNvSpPr>
          <p:nvPr>
            <p:ph sz="quarter" idx="19"/>
          </p:nvPr>
        </p:nvSpPr>
        <p:spPr>
          <a:xfrm>
            <a:off x="4572003" y="5145087"/>
            <a:ext cx="4572000" cy="5151439"/>
          </a:xfrm>
          <a:solidFill>
            <a:srgbClr val="054ADA"/>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6" name="Content Placeholder 3"/>
          <p:cNvSpPr>
            <a:spLocks noGrp="1"/>
          </p:cNvSpPr>
          <p:nvPr>
            <p:ph sz="quarter" idx="17"/>
          </p:nvPr>
        </p:nvSpPr>
        <p:spPr>
          <a:xfrm>
            <a:off x="9144000" y="5145086"/>
            <a:ext cx="4572000" cy="5151441"/>
          </a:xfrm>
          <a:solidFill>
            <a:schemeClr val="accent2"/>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11" name="Content Placeholder 4"/>
          <p:cNvSpPr>
            <a:spLocks noGrp="1"/>
          </p:cNvSpPr>
          <p:nvPr>
            <p:ph sz="quarter" idx="18"/>
          </p:nvPr>
        </p:nvSpPr>
        <p:spPr>
          <a:xfrm>
            <a:off x="13716000" y="5145086"/>
            <a:ext cx="4572000" cy="5151441"/>
          </a:xfrm>
          <a:solidFill>
            <a:srgbClr val="6EA6FF"/>
          </a:solidFill>
          <a:ln>
            <a:noFill/>
          </a:ln>
        </p:spPr>
        <p:txBody>
          <a:bodyPr lIns="219456" tIns="201168" rIns="228600" bIns="228600"/>
          <a:lstStyle>
            <a:lvl1pPr>
              <a:defRPr>
                <a:solidFill>
                  <a:schemeClr val="tx1"/>
                </a:solidFill>
              </a:defRPr>
            </a:lvl1pPr>
          </a:lstStyle>
          <a:p>
            <a:pPr lvl="0"/>
            <a:r>
              <a:rPr lang="en-US"/>
              <a:t>Edit Master text styles</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dirty="0"/>
              <a:t>IBM Cloud / © 2020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754907580"/>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itle (black box) over image(s)">
    <p:spTree>
      <p:nvGrpSpPr>
        <p:cNvPr id="1" name=""/>
        <p:cNvGrpSpPr/>
        <p:nvPr/>
      </p:nvGrpSpPr>
      <p:grpSpPr>
        <a:xfrm>
          <a:off x="0" y="0"/>
          <a:ext cx="0" cy="0"/>
          <a:chOff x="0" y="0"/>
          <a:chExt cx="0" cy="0"/>
        </a:xfrm>
      </p:grpSpPr>
      <p:sp>
        <p:nvSpPr>
          <p:cNvPr id="2" name="Title"/>
          <p:cNvSpPr>
            <a:spLocks noGrp="1"/>
          </p:cNvSpPr>
          <p:nvPr>
            <p:ph type="title"/>
          </p:nvPr>
        </p:nvSpPr>
        <p:spPr>
          <a:xfrm>
            <a:off x="2" y="0"/>
            <a:ext cx="18288000" cy="2555064"/>
          </a:xfrm>
          <a:solidFill>
            <a:schemeClr val="tx1"/>
          </a:solidFill>
        </p:spPr>
        <p:txBody>
          <a:bodyPr lIns="210312" tIns="201168" rIns="228600" bIns="228600"/>
          <a:lstStyle>
            <a:lvl1pPr>
              <a:defRPr>
                <a:solidFill>
                  <a:schemeClr val="bg1"/>
                </a:solidFill>
              </a:defRPr>
            </a:lvl1pPr>
          </a:lstStyle>
          <a:p>
            <a:r>
              <a:rPr lang="en-US"/>
              <a:t>Click to edit Master title style</a:t>
            </a:r>
            <a:endParaRPr lang="en-US" dirty="0"/>
          </a:p>
        </p:txBody>
      </p:sp>
      <p:sp>
        <p:nvSpPr>
          <p:cNvPr id="6" name="Picture Placeholder"/>
          <p:cNvSpPr>
            <a:spLocks noGrp="1"/>
          </p:cNvSpPr>
          <p:nvPr>
            <p:ph type="pic" sz="quarter" idx="12"/>
          </p:nvPr>
        </p:nvSpPr>
        <p:spPr>
          <a:xfrm>
            <a:off x="2" y="2555064"/>
            <a:ext cx="18288000" cy="7741461"/>
          </a:xfrm>
        </p:spPr>
        <p:txBody>
          <a:bodyPr lIns="91440" tIns="91440" rIns="91440" bIns="91440"/>
          <a:lstStyle/>
          <a:p>
            <a:r>
              <a:rPr lang="en-US" dirty="0"/>
              <a:t>Click icon to add picture</a:t>
            </a:r>
          </a:p>
        </p:txBody>
      </p:sp>
      <p:sp>
        <p:nvSpPr>
          <p:cNvPr id="3" name="Footer Placeholder"/>
          <p:cNvSpPr>
            <a:spLocks noGrp="1"/>
          </p:cNvSpPr>
          <p:nvPr>
            <p:ph type="ftr" sz="quarter" idx="10"/>
          </p:nvPr>
        </p:nvSpPr>
        <p:spPr/>
        <p:txBody>
          <a:bodyPr/>
          <a:lstStyle/>
          <a:p>
            <a:r>
              <a:rPr lang="en-US" dirty="0"/>
              <a:t>IBM Cloud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236955327"/>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ext (black box) over image(s)">
    <p:spTree>
      <p:nvGrpSpPr>
        <p:cNvPr id="1" name=""/>
        <p:cNvGrpSpPr/>
        <p:nvPr/>
      </p:nvGrpSpPr>
      <p:grpSpPr>
        <a:xfrm>
          <a:off x="0" y="0"/>
          <a:ext cx="0" cy="0"/>
          <a:chOff x="0" y="0"/>
          <a:chExt cx="0" cy="0"/>
        </a:xfrm>
      </p:grpSpPr>
      <p:sp>
        <p:nvSpPr>
          <p:cNvPr id="9" name="Picture Placeholder"/>
          <p:cNvSpPr>
            <a:spLocks noGrp="1"/>
          </p:cNvSpPr>
          <p:nvPr>
            <p:ph type="pic" sz="quarter" idx="14"/>
          </p:nvPr>
        </p:nvSpPr>
        <p:spPr>
          <a:xfrm>
            <a:off x="2" y="0"/>
            <a:ext cx="18288000" cy="10305677"/>
          </a:xfrm>
        </p:spPr>
        <p:txBody>
          <a:bodyPr lIns="91440" tIns="91440" rIns="91440" bIns="91440"/>
          <a:lstStyle/>
          <a:p>
            <a:r>
              <a:rPr lang="en-US" dirty="0"/>
              <a:t>Click icon to add picture</a:t>
            </a:r>
          </a:p>
        </p:txBody>
      </p:sp>
      <p:sp>
        <p:nvSpPr>
          <p:cNvPr id="6" name="Text Placeholder"/>
          <p:cNvSpPr>
            <a:spLocks noGrp="1"/>
          </p:cNvSpPr>
          <p:nvPr>
            <p:ph type="body" sz="quarter" idx="12"/>
          </p:nvPr>
        </p:nvSpPr>
        <p:spPr>
          <a:xfrm>
            <a:off x="-5" y="5148262"/>
            <a:ext cx="4572006" cy="5148263"/>
          </a:xfrm>
          <a:solidFill>
            <a:schemeClr val="tx1"/>
          </a:solidFill>
        </p:spPr>
        <p:txBody>
          <a:bodyPr lIns="219456" tIns="201168" rIns="228600" bIns="228600"/>
          <a:lstStyle>
            <a:lvl1pPr>
              <a:buClr>
                <a:schemeClr val="bg1"/>
              </a:buClr>
              <a:defRPr>
                <a:solidFill>
                  <a:schemeClr val="bg1"/>
                </a:solidFill>
              </a:defRPr>
            </a:lvl1pPr>
            <a:lvl2pPr>
              <a:buClr>
                <a:schemeClr val="bg1"/>
              </a:buClr>
              <a:defRPr sz="2000">
                <a:solidFill>
                  <a:schemeClr val="bg1"/>
                </a:solidFill>
              </a:defRPr>
            </a:lvl2pPr>
            <a:lvl3pPr>
              <a:buClr>
                <a:schemeClr val="bg1"/>
              </a:buClr>
              <a:defRPr sz="2000">
                <a:solidFill>
                  <a:schemeClr val="bg1"/>
                </a:solidFill>
              </a:defRPr>
            </a:lvl3pPr>
            <a:lvl4pPr>
              <a:buClr>
                <a:schemeClr val="bg1"/>
              </a:buClr>
              <a:defRPr sz="2000">
                <a:solidFill>
                  <a:schemeClr val="bg1"/>
                </a:solidFill>
              </a:defRPr>
            </a:lvl4pPr>
            <a:lvl5pPr>
              <a:buClr>
                <a:schemeClr val="bg1"/>
              </a:buClr>
              <a:defRPr sz="20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dirty="0"/>
              <a:t>IBM Cloud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Title" hidden="1">
            <a:extLst>
              <a:ext uri="{FF2B5EF4-FFF2-40B4-BE49-F238E27FC236}">
                <a16:creationId xmlns:a16="http://schemas.microsoft.com/office/drawing/2014/main" id="{0C4F1C52-4E00-9B42-8B21-690C46B2CCFA}"/>
              </a:ext>
            </a:extLst>
          </p:cNvPr>
          <p:cNvSpPr>
            <a:spLocks noGrp="1"/>
          </p:cNvSpPr>
          <p:nvPr>
            <p:ph type="title" idx="4294967295"/>
          </p:nvPr>
        </p:nvSpPr>
        <p:spPr>
          <a:xfrm>
            <a:off x="457334" y="403602"/>
            <a:ext cx="8286750" cy="8596327"/>
          </a:xfrm>
        </p:spPr>
        <p:txBody>
          <a:bodyPr/>
          <a:lstStyle/>
          <a:p>
            <a:r>
              <a:rPr lang="en-US"/>
              <a:t>Click to edit Master title style</a:t>
            </a:r>
            <a:endParaRPr lang="en-US" dirty="0"/>
          </a:p>
        </p:txBody>
      </p:sp>
    </p:spTree>
    <p:extLst>
      <p:ext uri="{BB962C8B-B14F-4D97-AF65-F5344CB8AC3E}">
        <p14:creationId xmlns:p14="http://schemas.microsoft.com/office/powerpoint/2010/main" val="2683153080"/>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4572000" cy="10305677"/>
          </a:xfrm>
          <a:solidFill>
            <a:srgbClr val="061F80"/>
          </a:solidFill>
        </p:spPr>
        <p:txBody>
          <a:bodyPr lIns="219456" tIns="201168" rIns="228600"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2"/>
          <p:cNvSpPr>
            <a:spLocks noGrp="1"/>
          </p:cNvSpPr>
          <p:nvPr>
            <p:ph sz="quarter" idx="13"/>
          </p:nvPr>
        </p:nvSpPr>
        <p:spPr>
          <a:xfrm>
            <a:off x="4572000" y="0"/>
            <a:ext cx="4572000" cy="10305677"/>
          </a:xfrm>
          <a:solidFill>
            <a:srgbClr val="054ADA"/>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3"/>
          <p:cNvSpPr>
            <a:spLocks noGrp="1"/>
          </p:cNvSpPr>
          <p:nvPr>
            <p:ph sz="quarter" idx="14"/>
          </p:nvPr>
        </p:nvSpPr>
        <p:spPr>
          <a:xfrm>
            <a:off x="9144000" y="0"/>
            <a:ext cx="4572000" cy="10305677"/>
          </a:xfrm>
          <a:solidFill>
            <a:schemeClr val="accent2"/>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4"/>
          <p:cNvSpPr>
            <a:spLocks noGrp="1"/>
          </p:cNvSpPr>
          <p:nvPr>
            <p:ph sz="quarter" idx="15"/>
          </p:nvPr>
        </p:nvSpPr>
        <p:spPr>
          <a:xfrm>
            <a:off x="13716000" y="0"/>
            <a:ext cx="4572000" cy="10305677"/>
          </a:xfrm>
          <a:solidFill>
            <a:srgbClr val="6EA6FF"/>
          </a:solidFill>
        </p:spPr>
        <p:txBody>
          <a:bodyPr lIns="219456" tIns="201168" rIns="228600" bIns="228600"/>
          <a:lstStyle>
            <a:lvl1pP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dirty="0"/>
              <a:t>IBM Cloud / © 2020 IBM Corporation</a:t>
            </a:r>
          </a:p>
        </p:txBody>
      </p:sp>
      <p:sp>
        <p:nvSpPr>
          <p:cNvPr id="4" name="Slide Number Placeholde"/>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89836078"/>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a:t>Click to edit Master title style</a:t>
            </a:r>
            <a:endParaRPr lang="en-US" dirty="0"/>
          </a:p>
        </p:txBody>
      </p:sp>
      <p:sp>
        <p:nvSpPr>
          <p:cNvPr id="6" name="Text Placeholder"/>
          <p:cNvSpPr>
            <a:spLocks noGrp="1"/>
          </p:cNvSpPr>
          <p:nvPr>
            <p:ph type="body" sz="quarter" idx="12"/>
          </p:nvPr>
        </p:nvSpPr>
        <p:spPr>
          <a:xfrm>
            <a:off x="438912" y="2489471"/>
            <a:ext cx="3675888" cy="651045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p:cNvSpPr>
            <a:spLocks noGrp="1"/>
          </p:cNvSpPr>
          <p:nvPr>
            <p:ph sz="quarter" idx="13"/>
          </p:nvPr>
        </p:nvSpPr>
        <p:spPr>
          <a:xfrm>
            <a:off x="5029201" y="2489471"/>
            <a:ext cx="12801602" cy="651045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dirty="0"/>
              <a:t>IBM Cloud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58924092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mall title">
    <p:spTree>
      <p:nvGrpSpPr>
        <p:cNvPr id="1" name=""/>
        <p:cNvGrpSpPr/>
        <p:nvPr/>
      </p:nvGrpSpPr>
      <p:grpSpPr>
        <a:xfrm>
          <a:off x="0" y="0"/>
          <a:ext cx="0" cy="0"/>
          <a:chOff x="0" y="0"/>
          <a:chExt cx="0" cy="0"/>
        </a:xfrm>
      </p:grpSpPr>
      <p:sp>
        <p:nvSpPr>
          <p:cNvPr id="2" name="Title"/>
          <p:cNvSpPr>
            <a:spLocks noGrp="1"/>
          </p:cNvSpPr>
          <p:nvPr>
            <p:ph type="title"/>
          </p:nvPr>
        </p:nvSpPr>
        <p:spPr>
          <a:xfrm>
            <a:off x="55023370" y="1179059"/>
            <a:ext cx="11125070" cy="8597217"/>
          </a:xfrm>
        </p:spPr>
        <p:txBody>
          <a:bodyPr/>
          <a:lstStyle/>
          <a:p>
            <a:r>
              <a:rPr lang="en-US" dirty="0"/>
              <a:t>Click to edit Master title style</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a:extLst>
              <a:ext uri="{FF2B5EF4-FFF2-40B4-BE49-F238E27FC236}">
                <a16:creationId xmlns:a16="http://schemas.microsoft.com/office/drawing/2014/main" id="{A4D400F0-64BF-C849-9785-DA8ECA3AA6D7}"/>
              </a:ext>
            </a:extLst>
          </p:cNvPr>
          <p:cNvSpPr>
            <a:spLocks noGrp="1"/>
          </p:cNvSpPr>
          <p:nvPr>
            <p:ph type="body" sz="quarter" idx="12"/>
          </p:nvPr>
        </p:nvSpPr>
        <p:spPr>
          <a:xfrm>
            <a:off x="54602063" y="0"/>
            <a:ext cx="3919537" cy="642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CB467F77-3BE4-404A-8576-5EF4CCD2C6E3}"/>
              </a:ext>
            </a:extLst>
          </p:cNvPr>
          <p:cNvSpPr>
            <a:spLocks noGrp="1"/>
          </p:cNvSpPr>
          <p:nvPr>
            <p:ph type="body" sz="quarter" idx="13" hasCustomPrompt="1"/>
          </p:nvPr>
        </p:nvSpPr>
        <p:spPr>
          <a:xfrm>
            <a:off x="60807600" y="0"/>
            <a:ext cx="3919537" cy="6426200"/>
          </a:xfrm>
        </p:spPr>
        <p:txBody>
          <a:bodyPr/>
          <a:lstStyle/>
          <a:p>
            <a:pPr lvl="4"/>
            <a:r>
              <a:rPr lang="en-US" dirty="0"/>
              <a:t>Fifth level</a:t>
            </a:r>
          </a:p>
        </p:txBody>
      </p:sp>
      <p:sp>
        <p:nvSpPr>
          <p:cNvPr id="8" name="Text Placeholder 7">
            <a:extLst>
              <a:ext uri="{FF2B5EF4-FFF2-40B4-BE49-F238E27FC236}">
                <a16:creationId xmlns:a16="http://schemas.microsoft.com/office/drawing/2014/main" id="{5BB02770-3C4E-E847-A93E-ADFEC267104B}"/>
              </a:ext>
            </a:extLst>
          </p:cNvPr>
          <p:cNvSpPr>
            <a:spLocks noGrp="1"/>
          </p:cNvSpPr>
          <p:nvPr>
            <p:ph type="body" sz="quarter" idx="14"/>
          </p:nvPr>
        </p:nvSpPr>
        <p:spPr>
          <a:xfrm>
            <a:off x="438912" y="402336"/>
            <a:ext cx="3675888" cy="859720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5220766"/>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a:t>Click to edit Master title style</a:t>
            </a:r>
          </a:p>
        </p:txBody>
      </p:sp>
      <p:sp>
        <p:nvSpPr>
          <p:cNvPr id="6" name="Text Placeholder"/>
          <p:cNvSpPr>
            <a:spLocks noGrp="1"/>
          </p:cNvSpPr>
          <p:nvPr>
            <p:ph type="body" sz="quarter" idx="12"/>
          </p:nvPr>
        </p:nvSpPr>
        <p:spPr>
          <a:xfrm>
            <a:off x="438912" y="2489471"/>
            <a:ext cx="3675888" cy="651045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dirty="0"/>
              <a:t>IBM Cloud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124577907"/>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a:t>Click to edit Master title style</a:t>
            </a:r>
            <a:endParaRPr lang="en-US" dirty="0"/>
          </a:p>
        </p:txBody>
      </p:sp>
      <p:sp>
        <p:nvSpPr>
          <p:cNvPr id="8" name="Text Placeholder 1"/>
          <p:cNvSpPr>
            <a:spLocks noGrp="1"/>
          </p:cNvSpPr>
          <p:nvPr>
            <p:ph type="body" sz="quarter" idx="13"/>
          </p:nvPr>
        </p:nvSpPr>
        <p:spPr>
          <a:xfrm>
            <a:off x="438912" y="2489471"/>
            <a:ext cx="3675888" cy="651045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p:cNvSpPr>
            <a:spLocks noGrp="1"/>
          </p:cNvSpPr>
          <p:nvPr>
            <p:ph type="body" sz="quarter" idx="15"/>
          </p:nvPr>
        </p:nvSpPr>
        <p:spPr>
          <a:xfrm>
            <a:off x="5010912" y="2489471"/>
            <a:ext cx="3675888" cy="651045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p:cNvSpPr>
            <a:spLocks noGrp="1"/>
          </p:cNvSpPr>
          <p:nvPr>
            <p:ph type="pic" sz="quarter" idx="14"/>
          </p:nvPr>
        </p:nvSpPr>
        <p:spPr>
          <a:xfrm>
            <a:off x="9144001" y="0"/>
            <a:ext cx="9144002" cy="10296525"/>
          </a:xfrm>
        </p:spPr>
        <p:txBody>
          <a:bodyPr lIns="91440" tIns="91440" rIns="91440" bIns="91440"/>
          <a:lstStyle/>
          <a:p>
            <a:r>
              <a:rPr lang="en-US" dirty="0"/>
              <a:t>Click icon to add picture</a:t>
            </a:r>
          </a:p>
        </p:txBody>
      </p:sp>
      <p:sp>
        <p:nvSpPr>
          <p:cNvPr id="3" name="Footer Placeholder"/>
          <p:cNvSpPr>
            <a:spLocks noGrp="1"/>
          </p:cNvSpPr>
          <p:nvPr>
            <p:ph type="ftr" sz="quarter" idx="10"/>
          </p:nvPr>
        </p:nvSpPr>
        <p:spPr/>
        <p:txBody>
          <a:bodyPr/>
          <a:lstStyle/>
          <a:p>
            <a:r>
              <a:rPr lang="en-US" dirty="0"/>
              <a:t>IBM Cloud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111280216"/>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a:t>Click to edit Master title style</a:t>
            </a:r>
          </a:p>
        </p:txBody>
      </p:sp>
      <p:sp>
        <p:nvSpPr>
          <p:cNvPr id="6" name="Text Placeholder 1"/>
          <p:cNvSpPr>
            <a:spLocks noGrp="1"/>
          </p:cNvSpPr>
          <p:nvPr>
            <p:ph type="body" sz="quarter" idx="12"/>
          </p:nvPr>
        </p:nvSpPr>
        <p:spPr>
          <a:xfrm>
            <a:off x="438912" y="2489471"/>
            <a:ext cx="3675888" cy="651045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 2"/>
          <p:cNvSpPr>
            <a:spLocks noGrp="1"/>
          </p:cNvSpPr>
          <p:nvPr>
            <p:ph type="body" sz="quarter" idx="13"/>
          </p:nvPr>
        </p:nvSpPr>
        <p:spPr>
          <a:xfrm>
            <a:off x="5010912" y="2489471"/>
            <a:ext cx="3675888" cy="651045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p:cNvSpPr>
            <a:spLocks noGrp="1"/>
          </p:cNvSpPr>
          <p:nvPr>
            <p:ph type="body" sz="quarter" idx="14"/>
          </p:nvPr>
        </p:nvSpPr>
        <p:spPr>
          <a:xfrm>
            <a:off x="9546336" y="2434556"/>
            <a:ext cx="8284464" cy="6565369"/>
          </a:xfrm>
        </p:spPr>
        <p:txBody>
          <a:bodyPr/>
          <a:lstStyle>
            <a:lvl1pPr>
              <a:defRPr sz="479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dirty="0"/>
              <a:t>IBM Cloud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842006284"/>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Text Placeholder"/>
          <p:cNvSpPr>
            <a:spLocks noGrp="1"/>
          </p:cNvSpPr>
          <p:nvPr>
            <p:ph type="body" sz="quarter" idx="12"/>
          </p:nvPr>
        </p:nvSpPr>
        <p:spPr>
          <a:xfrm>
            <a:off x="438912" y="402709"/>
            <a:ext cx="3675888" cy="859721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p:cNvSpPr>
            <a:spLocks noGrp="1"/>
          </p:cNvSpPr>
          <p:nvPr>
            <p:ph type="tbl" sz="quarter" idx="13"/>
          </p:nvPr>
        </p:nvSpPr>
        <p:spPr>
          <a:xfrm>
            <a:off x="5010913" y="402709"/>
            <a:ext cx="12819753" cy="8597217"/>
          </a:xfrm>
        </p:spPr>
        <p:txBody>
          <a:bodyPr lIns="0" tIns="0" rIns="91440" bIns="91440"/>
          <a:lstStyle/>
          <a:p>
            <a:r>
              <a:rPr lang="en-US" dirty="0"/>
              <a:t>Click icon to add table</a:t>
            </a:r>
          </a:p>
        </p:txBody>
      </p:sp>
      <p:sp>
        <p:nvSpPr>
          <p:cNvPr id="3" name="Footer Placeholder"/>
          <p:cNvSpPr>
            <a:spLocks noGrp="1"/>
          </p:cNvSpPr>
          <p:nvPr>
            <p:ph type="ftr" sz="quarter" idx="10"/>
          </p:nvPr>
        </p:nvSpPr>
        <p:spPr/>
        <p:txBody>
          <a:bodyPr/>
          <a:lstStyle/>
          <a:p>
            <a:r>
              <a:rPr lang="en-US" dirty="0"/>
              <a:t>IBM Cloud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050813102"/>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p>
            <a:r>
              <a:rPr lang="en-US" dirty="0"/>
              <a:t>IBM Cloud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693489985"/>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67037382"/>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p:cNvSpPr>
            <a:spLocks noGrp="1"/>
          </p:cNvSpPr>
          <p:nvPr>
            <p:ph type="title"/>
          </p:nvPr>
        </p:nvSpPr>
        <p:spPr>
          <a:xfrm>
            <a:off x="420626" y="402709"/>
            <a:ext cx="8266176" cy="1610834"/>
          </a:xfrm>
        </p:spPr>
        <p:txBody>
          <a:bodyPr/>
          <a:lstStyle/>
          <a:p>
            <a:r>
              <a:rPr lang="en-US"/>
              <a:t>Click to edit Master title style</a:t>
            </a:r>
            <a:endParaRPr lang="en-US" dirty="0"/>
          </a:p>
        </p:txBody>
      </p:sp>
      <p:sp>
        <p:nvSpPr>
          <p:cNvPr id="8" name="Text Placeholder 1"/>
          <p:cNvSpPr>
            <a:spLocks noGrp="1"/>
          </p:cNvSpPr>
          <p:nvPr>
            <p:ph type="body" sz="quarter" idx="13"/>
          </p:nvPr>
        </p:nvSpPr>
        <p:spPr>
          <a:xfrm>
            <a:off x="438912" y="2526086"/>
            <a:ext cx="8247888" cy="2622180"/>
          </a:xfrm>
        </p:spPr>
        <p:txBody>
          <a:bodyPr/>
          <a:lstStyle>
            <a:lvl1pPr>
              <a:spcBef>
                <a:spcPts val="0"/>
              </a:spcBef>
              <a:defRPr sz="2000"/>
            </a:lvl1pPr>
            <a:lvl2pPr marL="0" indent="0">
              <a:spcBef>
                <a:spcPts val="0"/>
              </a:spcBef>
              <a:buNone/>
              <a:defRPr/>
            </a:lvl2pPr>
            <a:lvl3pPr marL="403130" indent="0">
              <a:buNone/>
              <a:defRPr/>
            </a:lvl3pPr>
            <a:lvl4pPr marL="869745" indent="0">
              <a:buNone/>
              <a:defRPr/>
            </a:lvl4pPr>
            <a:lvl5pPr marL="1263350" indent="0">
              <a:buNone/>
              <a:defRPr/>
            </a:lvl5pPr>
          </a:lstStyle>
          <a:p>
            <a:pPr lvl="0"/>
            <a:r>
              <a:rPr lang="en-US"/>
              <a:t>Edit Master text styles</a:t>
            </a:r>
          </a:p>
        </p:txBody>
      </p:sp>
      <p:sp>
        <p:nvSpPr>
          <p:cNvPr id="6" name="Text Placeholder 2">
            <a:extLst>
              <a:ext uri="{FF2B5EF4-FFF2-40B4-BE49-F238E27FC236}">
                <a16:creationId xmlns:a16="http://schemas.microsoft.com/office/drawing/2014/main" id="{1B66D531-042B-494C-8702-5C43B76E6584}"/>
              </a:ext>
            </a:extLst>
          </p:cNvPr>
          <p:cNvSpPr>
            <a:spLocks noGrp="1"/>
          </p:cNvSpPr>
          <p:nvPr>
            <p:ph type="body" sz="quarter" idx="14"/>
          </p:nvPr>
        </p:nvSpPr>
        <p:spPr>
          <a:xfrm>
            <a:off x="447318" y="6417333"/>
            <a:ext cx="12811485" cy="2622177"/>
          </a:xfrm>
        </p:spPr>
        <p:txBody>
          <a:bodyPr anchor="b"/>
          <a:lstStyle>
            <a:lvl1pPr>
              <a:spcBef>
                <a:spcPts val="600"/>
              </a:spcBef>
              <a:defRPr sz="1200"/>
            </a:lvl1pPr>
            <a:lvl2pPr>
              <a:defRPr sz="1200"/>
            </a:lvl2pPr>
            <a:lvl3pPr>
              <a:defRPr sz="1200"/>
            </a:lvl3pPr>
            <a:lvl4pPr>
              <a:defRPr sz="1200"/>
            </a:lvl4pPr>
            <a:lvl5pPr>
              <a:defRPr sz="1200"/>
            </a:lvl5pPr>
          </a:lstStyle>
          <a:p>
            <a:pPr lvl="0"/>
            <a:r>
              <a:rPr lang="en-US"/>
              <a:t>Edit Master text styles</a:t>
            </a:r>
          </a:p>
        </p:txBody>
      </p:sp>
      <p:sp>
        <p:nvSpPr>
          <p:cNvPr id="3" name="Footer Placeholder"/>
          <p:cNvSpPr>
            <a:spLocks noGrp="1"/>
          </p:cNvSpPr>
          <p:nvPr>
            <p:ph type="ftr" sz="quarter" idx="10"/>
          </p:nvPr>
        </p:nvSpPr>
        <p:spPr/>
        <p:txBody>
          <a:bodyPr/>
          <a:lstStyle/>
          <a:p>
            <a:r>
              <a:rPr lang="en-US" dirty="0"/>
              <a:t>IBM Cloud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67204667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8597217"/>
          </a:xfrm>
        </p:spPr>
        <p:txBody>
          <a:bodyPr/>
          <a:lstStyle/>
          <a:p>
            <a:r>
              <a:rPr lang="en-US"/>
              <a:t>Click </a:t>
            </a:r>
            <a:r>
              <a:rPr lang="en-US" dirty="0"/>
              <a:t>to edit Master title style</a:t>
            </a:r>
          </a:p>
        </p:txBody>
      </p:sp>
      <p:sp>
        <p:nvSpPr>
          <p:cNvPr id="6" name="Text Placeholder"/>
          <p:cNvSpPr>
            <a:spLocks noGrp="1"/>
          </p:cNvSpPr>
          <p:nvPr>
            <p:ph type="body" sz="quarter" idx="12"/>
          </p:nvPr>
        </p:nvSpPr>
        <p:spPr>
          <a:xfrm>
            <a:off x="9582912" y="402709"/>
            <a:ext cx="8247888" cy="859721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Text Placeholder 6">
            <a:extLst>
              <a:ext uri="{FF2B5EF4-FFF2-40B4-BE49-F238E27FC236}">
                <a16:creationId xmlns:a16="http://schemas.microsoft.com/office/drawing/2014/main" id="{BC73717D-057D-8F4B-B5BD-2016F7F439CC}"/>
              </a:ext>
            </a:extLst>
          </p:cNvPr>
          <p:cNvSpPr>
            <a:spLocks noGrp="1"/>
          </p:cNvSpPr>
          <p:nvPr>
            <p:ph type="body" sz="quarter" idx="13"/>
          </p:nvPr>
        </p:nvSpPr>
        <p:spPr>
          <a:xfrm>
            <a:off x="54501788" y="5148263"/>
            <a:ext cx="3717925" cy="40846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a:extLst>
              <a:ext uri="{FF2B5EF4-FFF2-40B4-BE49-F238E27FC236}">
                <a16:creationId xmlns:a16="http://schemas.microsoft.com/office/drawing/2014/main" id="{DE3AA6FC-05F8-624B-B2B4-8E9FF8F91922}"/>
              </a:ext>
            </a:extLst>
          </p:cNvPr>
          <p:cNvSpPr>
            <a:spLocks noGrp="1"/>
          </p:cNvSpPr>
          <p:nvPr>
            <p:ph type="body" sz="quarter" idx="14"/>
          </p:nvPr>
        </p:nvSpPr>
        <p:spPr>
          <a:xfrm>
            <a:off x="54471888" y="476250"/>
            <a:ext cx="4964112" cy="594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8">
            <a:extLst>
              <a:ext uri="{FF2B5EF4-FFF2-40B4-BE49-F238E27FC236}">
                <a16:creationId xmlns:a16="http://schemas.microsoft.com/office/drawing/2014/main" id="{230A5027-D31D-9F40-A26C-61E624F4B43C}"/>
              </a:ext>
            </a:extLst>
          </p:cNvPr>
          <p:cNvSpPr>
            <a:spLocks noGrp="1"/>
          </p:cNvSpPr>
          <p:nvPr>
            <p:ph type="body" sz="quarter" idx="15" hasCustomPrompt="1"/>
          </p:nvPr>
        </p:nvSpPr>
        <p:spPr>
          <a:xfrm>
            <a:off x="61112400" y="476250"/>
            <a:ext cx="4964112" cy="5949950"/>
          </a:xfrm>
        </p:spPr>
        <p:txBody>
          <a:bodyPr/>
          <a:lstStyle/>
          <a:p>
            <a:pPr lvl="4"/>
            <a:r>
              <a:rPr lang="en-US" dirty="0"/>
              <a:t>Fifth level</a:t>
            </a:r>
          </a:p>
        </p:txBody>
      </p:sp>
    </p:spTree>
    <p:extLst>
      <p:ext uri="{BB962C8B-B14F-4D97-AF65-F5344CB8AC3E}">
        <p14:creationId xmlns:p14="http://schemas.microsoft.com/office/powerpoint/2010/main" val="4581301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cover gradient">
    <p:bg>
      <p:bgPr>
        <a:gradFill>
          <a:gsLst>
            <a:gs pos="6000">
              <a:srgbClr val="0062FF"/>
            </a:gs>
            <a:gs pos="100000">
              <a:srgbClr val="7D80FF"/>
            </a:gs>
          </a:gsLst>
          <a:lin ang="0" scaled="0"/>
        </a:gra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bg1"/>
                </a:solidFill>
              </a:defRPr>
            </a:lvl1pPr>
          </a:lstStyle>
          <a:p>
            <a:r>
              <a:rPr lang="en-US" dirty="0"/>
              <a:t>Click to edit Master title style</a:t>
            </a:r>
          </a:p>
        </p:txBody>
      </p:sp>
      <p:pic>
        <p:nvPicPr>
          <p:cNvPr id="5" name="Pictur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6787625" y="9394846"/>
            <a:ext cx="1043178" cy="413965"/>
          </a:xfrm>
          <a:prstGeom prst="rect">
            <a:avLst/>
          </a:prstGeom>
        </p:spPr>
      </p:pic>
      <p:sp>
        <p:nvSpPr>
          <p:cNvPr id="4" name="Slide Number Placeholder 3">
            <a:extLst>
              <a:ext uri="{FF2B5EF4-FFF2-40B4-BE49-F238E27FC236}">
                <a16:creationId xmlns:a16="http://schemas.microsoft.com/office/drawing/2014/main" id="{E2CCE6F5-79DA-174B-8107-26D916568FCD}"/>
              </a:ext>
            </a:extLst>
          </p:cNvP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65945635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dirty="0"/>
              <a:t>Click to edit Master title style</a:t>
            </a:r>
          </a:p>
        </p:txBody>
      </p:sp>
      <p:sp>
        <p:nvSpPr>
          <p:cNvPr id="8" name="Text Placeholder 1"/>
          <p:cNvSpPr>
            <a:spLocks noGrp="1"/>
          </p:cNvSpPr>
          <p:nvPr>
            <p:ph type="body" sz="quarter" idx="13"/>
          </p:nvPr>
        </p:nvSpPr>
        <p:spPr>
          <a:xfrm>
            <a:off x="438912" y="2489471"/>
            <a:ext cx="8247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type="body" sz="quarter" idx="12"/>
          </p:nvPr>
        </p:nvSpPr>
        <p:spPr>
          <a:xfrm>
            <a:off x="9582914" y="2489471"/>
            <a:ext cx="8247752"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Text Placeholder 6">
            <a:extLst>
              <a:ext uri="{FF2B5EF4-FFF2-40B4-BE49-F238E27FC236}">
                <a16:creationId xmlns:a16="http://schemas.microsoft.com/office/drawing/2014/main" id="{57A9592F-5A0F-1443-B081-865403F1DB5E}"/>
              </a:ext>
            </a:extLst>
          </p:cNvPr>
          <p:cNvSpPr>
            <a:spLocks noGrp="1"/>
          </p:cNvSpPr>
          <p:nvPr>
            <p:ph type="body" sz="quarter" idx="14"/>
          </p:nvPr>
        </p:nvSpPr>
        <p:spPr>
          <a:xfrm>
            <a:off x="54211538" y="476250"/>
            <a:ext cx="5354637" cy="594995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6">
            <a:extLst>
              <a:ext uri="{FF2B5EF4-FFF2-40B4-BE49-F238E27FC236}">
                <a16:creationId xmlns:a16="http://schemas.microsoft.com/office/drawing/2014/main" id="{18604AF8-B8A2-9A46-96DF-F8A14242626C}"/>
              </a:ext>
            </a:extLst>
          </p:cNvPr>
          <p:cNvSpPr>
            <a:spLocks noGrp="1"/>
          </p:cNvSpPr>
          <p:nvPr>
            <p:ph type="body" sz="quarter" idx="15" hasCustomPrompt="1"/>
          </p:nvPr>
        </p:nvSpPr>
        <p:spPr>
          <a:xfrm>
            <a:off x="60883800" y="476250"/>
            <a:ext cx="5354637" cy="5949950"/>
          </a:xfrm>
        </p:spPr>
        <p:txBody>
          <a:bodyPr/>
          <a:lstStyle/>
          <a:p>
            <a:pPr lvl="4"/>
            <a:r>
              <a:rPr lang="en-US" dirty="0"/>
              <a:t>Fifth level</a:t>
            </a:r>
          </a:p>
        </p:txBody>
      </p:sp>
    </p:spTree>
    <p:extLst>
      <p:ext uri="{BB962C8B-B14F-4D97-AF65-F5344CB8AC3E}">
        <p14:creationId xmlns:p14="http://schemas.microsoft.com/office/powerpoint/2010/main" val="154375219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mall title, text (two columns)">
    <p:spTree>
      <p:nvGrpSpPr>
        <p:cNvPr id="1" name=""/>
        <p:cNvGrpSpPr/>
        <p:nvPr/>
      </p:nvGrpSpPr>
      <p:grpSpPr>
        <a:xfrm>
          <a:off x="0" y="0"/>
          <a:ext cx="0" cy="0"/>
          <a:chOff x="0" y="0"/>
          <a:chExt cx="0" cy="0"/>
        </a:xfrm>
      </p:grpSpPr>
      <p:sp>
        <p:nvSpPr>
          <p:cNvPr id="2" name="Title"/>
          <p:cNvSpPr>
            <a:spLocks noGrp="1"/>
          </p:cNvSpPr>
          <p:nvPr>
            <p:ph type="title"/>
          </p:nvPr>
        </p:nvSpPr>
        <p:spPr>
          <a:xfrm>
            <a:off x="54439379" y="621846"/>
            <a:ext cx="8284464" cy="1610834"/>
          </a:xfrm>
        </p:spPr>
        <p:txBody>
          <a:bodyPr/>
          <a:lstStyle/>
          <a:p>
            <a:r>
              <a:rPr lang="en-US" dirty="0"/>
              <a:t>Click to edit Master title style</a:t>
            </a:r>
          </a:p>
        </p:txBody>
      </p:sp>
      <p:sp>
        <p:nvSpPr>
          <p:cNvPr id="8" name="Text Placeholder 1"/>
          <p:cNvSpPr>
            <a:spLocks noGrp="1"/>
          </p:cNvSpPr>
          <p:nvPr>
            <p:ph type="body" sz="quarter" idx="13"/>
          </p:nvPr>
        </p:nvSpPr>
        <p:spPr>
          <a:xfrm>
            <a:off x="438912" y="2487168"/>
            <a:ext cx="8247888" cy="651237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type="body" sz="quarter" idx="12"/>
          </p:nvPr>
        </p:nvSpPr>
        <p:spPr>
          <a:xfrm>
            <a:off x="9582912" y="2487168"/>
            <a:ext cx="8247752"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9" name="Text Placeholder 8">
            <a:extLst>
              <a:ext uri="{FF2B5EF4-FFF2-40B4-BE49-F238E27FC236}">
                <a16:creationId xmlns:a16="http://schemas.microsoft.com/office/drawing/2014/main" id="{2D5DC9E6-FED1-F24A-B598-2760C1CB43CB}"/>
              </a:ext>
            </a:extLst>
          </p:cNvPr>
          <p:cNvSpPr>
            <a:spLocks noGrp="1"/>
          </p:cNvSpPr>
          <p:nvPr>
            <p:ph type="body" sz="quarter" idx="14" hasCustomPrompt="1"/>
          </p:nvPr>
        </p:nvSpPr>
        <p:spPr>
          <a:xfrm>
            <a:off x="438913" y="402336"/>
            <a:ext cx="3675888" cy="907352"/>
          </a:xfrm>
        </p:spPr>
        <p:txBody>
          <a:bodyPr/>
          <a:lstStyle/>
          <a:p>
            <a:pPr lvl="4"/>
            <a:r>
              <a:rPr lang="en-US" dirty="0"/>
              <a:t>Fifth level</a:t>
            </a:r>
          </a:p>
        </p:txBody>
      </p:sp>
      <p:sp>
        <p:nvSpPr>
          <p:cNvPr id="11" name="Text Placeholder 10">
            <a:extLst>
              <a:ext uri="{FF2B5EF4-FFF2-40B4-BE49-F238E27FC236}">
                <a16:creationId xmlns:a16="http://schemas.microsoft.com/office/drawing/2014/main" id="{E12AAB8C-A181-5944-B209-CE1BF6CB0A49}"/>
              </a:ext>
            </a:extLst>
          </p:cNvPr>
          <p:cNvSpPr>
            <a:spLocks noGrp="1"/>
          </p:cNvSpPr>
          <p:nvPr>
            <p:ph type="body" sz="quarter" idx="15"/>
          </p:nvPr>
        </p:nvSpPr>
        <p:spPr>
          <a:xfrm>
            <a:off x="54733825" y="3863975"/>
            <a:ext cx="3395663" cy="3838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8605780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dirty="0"/>
              <a:t>Click to edit Master title style</a:t>
            </a:r>
          </a:p>
        </p:txBody>
      </p:sp>
      <p:sp>
        <p:nvSpPr>
          <p:cNvPr id="7" name="Content Placeholder"/>
          <p:cNvSpPr>
            <a:spLocks noGrp="1"/>
          </p:cNvSpPr>
          <p:nvPr>
            <p:ph sz="quarter" idx="13"/>
          </p:nvPr>
        </p:nvSpPr>
        <p:spPr>
          <a:xfrm>
            <a:off x="420624" y="2434556"/>
            <a:ext cx="8284464" cy="6565369"/>
          </a:xfrm>
        </p:spPr>
        <p:txBody>
          <a:bodyPr/>
          <a:lstStyle>
            <a:lvl1pPr>
              <a:defRPr sz="4800"/>
            </a:lvl1pPr>
          </a:lstStyle>
          <a:p>
            <a:pPr lvl="0"/>
            <a:r>
              <a:rPr lang="en-US" dirty="0"/>
              <a:t>Click to edit Master text styles</a:t>
            </a:r>
          </a:p>
        </p:txBody>
      </p:sp>
      <p:sp>
        <p:nvSpPr>
          <p:cNvPr id="6" name="Text Placeholder"/>
          <p:cNvSpPr>
            <a:spLocks noGrp="1"/>
          </p:cNvSpPr>
          <p:nvPr>
            <p:ph type="body" sz="quarter" idx="12"/>
          </p:nvPr>
        </p:nvSpPr>
        <p:spPr>
          <a:xfrm>
            <a:off x="9582912" y="2489471"/>
            <a:ext cx="8247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a:extLst>
              <a:ext uri="{FF2B5EF4-FFF2-40B4-BE49-F238E27FC236}">
                <a16:creationId xmlns:a16="http://schemas.microsoft.com/office/drawing/2014/main" id="{628ADE06-A747-0047-B968-869010C52509}"/>
              </a:ext>
            </a:extLst>
          </p:cNvPr>
          <p:cNvSpPr>
            <a:spLocks noGrp="1"/>
          </p:cNvSpPr>
          <p:nvPr>
            <p:ph type="body" sz="quarter" idx="14"/>
          </p:nvPr>
        </p:nvSpPr>
        <p:spPr>
          <a:xfrm>
            <a:off x="54733825" y="476250"/>
            <a:ext cx="5354638" cy="594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7">
            <a:extLst>
              <a:ext uri="{FF2B5EF4-FFF2-40B4-BE49-F238E27FC236}">
                <a16:creationId xmlns:a16="http://schemas.microsoft.com/office/drawing/2014/main" id="{642F6D0C-CAE5-3442-AD02-0B2E542CC515}"/>
              </a:ext>
            </a:extLst>
          </p:cNvPr>
          <p:cNvSpPr>
            <a:spLocks noGrp="1"/>
          </p:cNvSpPr>
          <p:nvPr>
            <p:ph type="body" sz="quarter" idx="15" hasCustomPrompt="1"/>
          </p:nvPr>
        </p:nvSpPr>
        <p:spPr>
          <a:xfrm>
            <a:off x="61569600" y="476250"/>
            <a:ext cx="5354638" cy="5949950"/>
          </a:xfrm>
        </p:spPr>
        <p:txBody>
          <a:bodyPr/>
          <a:lstStyle/>
          <a:p>
            <a:pPr lvl="4"/>
            <a:r>
              <a:rPr lang="en-US" dirty="0"/>
              <a:t>Fifth level</a:t>
            </a:r>
          </a:p>
        </p:txBody>
      </p:sp>
    </p:spTree>
    <p:extLst>
      <p:ext uri="{BB962C8B-B14F-4D97-AF65-F5344CB8AC3E}">
        <p14:creationId xmlns:p14="http://schemas.microsoft.com/office/powerpoint/2010/main" val="138578560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dirty="0"/>
              <a:t>Click to edit Master title style</a:t>
            </a:r>
          </a:p>
        </p:txBody>
      </p:sp>
      <p:sp>
        <p:nvSpPr>
          <p:cNvPr id="6" name="Text Placeholder 1"/>
          <p:cNvSpPr>
            <a:spLocks noGrp="1"/>
          </p:cNvSpPr>
          <p:nvPr>
            <p:ph type="body" sz="quarter" idx="12"/>
          </p:nvPr>
        </p:nvSpPr>
        <p:spPr>
          <a:xfrm>
            <a:off x="438912" y="2489471"/>
            <a:ext cx="3675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2"/>
          <p:cNvSpPr>
            <a:spLocks noGrp="1"/>
          </p:cNvSpPr>
          <p:nvPr>
            <p:ph type="body" sz="quarter" idx="13"/>
          </p:nvPr>
        </p:nvSpPr>
        <p:spPr>
          <a:xfrm>
            <a:off x="5010912" y="2489471"/>
            <a:ext cx="3675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3"/>
          <p:cNvSpPr>
            <a:spLocks noGrp="1"/>
          </p:cNvSpPr>
          <p:nvPr>
            <p:ph type="body" sz="quarter" idx="14"/>
          </p:nvPr>
        </p:nvSpPr>
        <p:spPr>
          <a:xfrm>
            <a:off x="9582912" y="2489471"/>
            <a:ext cx="3675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4"/>
          <p:cNvSpPr>
            <a:spLocks noGrp="1"/>
          </p:cNvSpPr>
          <p:nvPr>
            <p:ph type="body" sz="quarter" idx="15"/>
          </p:nvPr>
        </p:nvSpPr>
        <p:spPr>
          <a:xfrm>
            <a:off x="14154912" y="2489471"/>
            <a:ext cx="3675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Text Placeholder 6">
            <a:extLst>
              <a:ext uri="{FF2B5EF4-FFF2-40B4-BE49-F238E27FC236}">
                <a16:creationId xmlns:a16="http://schemas.microsoft.com/office/drawing/2014/main" id="{2E75A0B0-014F-7147-90EE-18E4C656EC4A}"/>
              </a:ext>
            </a:extLst>
          </p:cNvPr>
          <p:cNvSpPr>
            <a:spLocks noGrp="1"/>
          </p:cNvSpPr>
          <p:nvPr>
            <p:ph type="body" sz="quarter" idx="16"/>
          </p:nvPr>
        </p:nvSpPr>
        <p:spPr>
          <a:xfrm>
            <a:off x="55256113" y="476250"/>
            <a:ext cx="5486400" cy="594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6">
            <a:extLst>
              <a:ext uri="{FF2B5EF4-FFF2-40B4-BE49-F238E27FC236}">
                <a16:creationId xmlns:a16="http://schemas.microsoft.com/office/drawing/2014/main" id="{E3A71A94-43D4-8E48-91DC-4052240399E1}"/>
              </a:ext>
            </a:extLst>
          </p:cNvPr>
          <p:cNvSpPr>
            <a:spLocks noGrp="1"/>
          </p:cNvSpPr>
          <p:nvPr>
            <p:ph type="body" sz="quarter" idx="17" hasCustomPrompt="1"/>
          </p:nvPr>
        </p:nvSpPr>
        <p:spPr>
          <a:xfrm>
            <a:off x="62026800" y="476250"/>
            <a:ext cx="5486400" cy="5949950"/>
          </a:xfrm>
        </p:spPr>
        <p:txBody>
          <a:bodyPr/>
          <a:lstStyle/>
          <a:p>
            <a:pPr lvl="4"/>
            <a:r>
              <a:rPr lang="en-US" dirty="0"/>
              <a:t>Fifth level</a:t>
            </a:r>
          </a:p>
        </p:txBody>
      </p:sp>
    </p:spTree>
    <p:extLst>
      <p:ext uri="{BB962C8B-B14F-4D97-AF65-F5344CB8AC3E}">
        <p14:creationId xmlns:p14="http://schemas.microsoft.com/office/powerpoint/2010/main" val="12726821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dirty="0"/>
              <a:t>Click to edit Master title style</a:t>
            </a:r>
          </a:p>
        </p:txBody>
      </p:sp>
      <p:sp>
        <p:nvSpPr>
          <p:cNvPr id="8" name="Text Placeholder"/>
          <p:cNvSpPr>
            <a:spLocks noGrp="1"/>
          </p:cNvSpPr>
          <p:nvPr>
            <p:ph type="body" sz="quarter" idx="13"/>
          </p:nvPr>
        </p:nvSpPr>
        <p:spPr>
          <a:xfrm>
            <a:off x="438912" y="2489471"/>
            <a:ext cx="8247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p:cNvSpPr>
            <a:spLocks noGrp="1"/>
          </p:cNvSpPr>
          <p:nvPr>
            <p:ph type="pic" sz="quarter" idx="14"/>
          </p:nvPr>
        </p:nvSpPr>
        <p:spPr>
          <a:xfrm>
            <a:off x="9144000" y="0"/>
            <a:ext cx="9144000" cy="10296525"/>
          </a:xfrm>
        </p:spPr>
        <p:txBody>
          <a:bodyPr lIns="91440" tIns="91440" rIns="91440" bIns="91440"/>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12" name="Text Placeholder 11">
            <a:extLst>
              <a:ext uri="{FF2B5EF4-FFF2-40B4-BE49-F238E27FC236}">
                <a16:creationId xmlns:a16="http://schemas.microsoft.com/office/drawing/2014/main" id="{DB41EB15-62CF-3944-8B94-1F63FCE0D41B}"/>
              </a:ext>
            </a:extLst>
          </p:cNvPr>
          <p:cNvSpPr>
            <a:spLocks noGrp="1"/>
          </p:cNvSpPr>
          <p:nvPr>
            <p:ph type="body" sz="quarter" idx="15"/>
          </p:nvPr>
        </p:nvSpPr>
        <p:spPr>
          <a:xfrm>
            <a:off x="54733825" y="476250"/>
            <a:ext cx="4702175" cy="594995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11">
            <a:extLst>
              <a:ext uri="{FF2B5EF4-FFF2-40B4-BE49-F238E27FC236}">
                <a16:creationId xmlns:a16="http://schemas.microsoft.com/office/drawing/2014/main" id="{79B9EF83-3352-EE4F-8C4E-F6CCC77EBB9E}"/>
              </a:ext>
            </a:extLst>
          </p:cNvPr>
          <p:cNvSpPr>
            <a:spLocks noGrp="1"/>
          </p:cNvSpPr>
          <p:nvPr>
            <p:ph type="body" sz="quarter" idx="16" hasCustomPrompt="1"/>
          </p:nvPr>
        </p:nvSpPr>
        <p:spPr>
          <a:xfrm>
            <a:off x="61188600" y="476250"/>
            <a:ext cx="4702175" cy="5010150"/>
          </a:xfrm>
        </p:spPr>
        <p:txBody>
          <a:bodyPr/>
          <a:lstStyle/>
          <a:p>
            <a:pPr lvl="4"/>
            <a:r>
              <a:rPr lang="en-US" dirty="0"/>
              <a:t>Fifth level</a:t>
            </a:r>
          </a:p>
        </p:txBody>
      </p:sp>
    </p:spTree>
    <p:extLst>
      <p:ext uri="{BB962C8B-B14F-4D97-AF65-F5344CB8AC3E}">
        <p14:creationId xmlns:p14="http://schemas.microsoft.com/office/powerpoint/2010/main" val="136057417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8597217"/>
          </a:xfrm>
        </p:spPr>
        <p:txBody>
          <a:bodyPr/>
          <a:lstStyle/>
          <a:p>
            <a:r>
              <a:rPr lang="en-US" dirty="0"/>
              <a:t>Click to edit Master title style</a:t>
            </a:r>
          </a:p>
        </p:txBody>
      </p:sp>
      <p:sp>
        <p:nvSpPr>
          <p:cNvPr id="6" name="Text Placeholder 1"/>
          <p:cNvSpPr>
            <a:spLocks noGrp="1"/>
          </p:cNvSpPr>
          <p:nvPr>
            <p:ph type="body" sz="quarter" idx="12"/>
          </p:nvPr>
        </p:nvSpPr>
        <p:spPr>
          <a:xfrm>
            <a:off x="9582912" y="402709"/>
            <a:ext cx="3675888" cy="859721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2"/>
          <p:cNvSpPr>
            <a:spLocks noGrp="1"/>
          </p:cNvSpPr>
          <p:nvPr>
            <p:ph type="body" sz="quarter" idx="13"/>
          </p:nvPr>
        </p:nvSpPr>
        <p:spPr>
          <a:xfrm>
            <a:off x="14154912" y="402709"/>
            <a:ext cx="3675888" cy="859721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a:extLst>
              <a:ext uri="{FF2B5EF4-FFF2-40B4-BE49-F238E27FC236}">
                <a16:creationId xmlns:a16="http://schemas.microsoft.com/office/drawing/2014/main" id="{840ED0B8-BBFB-F44E-AA28-3E73EC21B844}"/>
              </a:ext>
            </a:extLst>
          </p:cNvPr>
          <p:cNvSpPr>
            <a:spLocks noGrp="1"/>
          </p:cNvSpPr>
          <p:nvPr>
            <p:ph type="body" sz="quarter" idx="14"/>
          </p:nvPr>
        </p:nvSpPr>
        <p:spPr>
          <a:xfrm>
            <a:off x="54602063" y="476250"/>
            <a:ext cx="4703762" cy="594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7">
            <a:extLst>
              <a:ext uri="{FF2B5EF4-FFF2-40B4-BE49-F238E27FC236}">
                <a16:creationId xmlns:a16="http://schemas.microsoft.com/office/drawing/2014/main" id="{77E8DF26-9D62-3442-840C-A494DA32CDA3}"/>
              </a:ext>
            </a:extLst>
          </p:cNvPr>
          <p:cNvSpPr>
            <a:spLocks noGrp="1"/>
          </p:cNvSpPr>
          <p:nvPr>
            <p:ph type="body" sz="quarter" idx="15" hasCustomPrompt="1"/>
          </p:nvPr>
        </p:nvSpPr>
        <p:spPr>
          <a:xfrm>
            <a:off x="61569600" y="476250"/>
            <a:ext cx="4703762" cy="5949950"/>
          </a:xfrm>
        </p:spPr>
        <p:txBody>
          <a:bodyPr/>
          <a:lstStyle/>
          <a:p>
            <a:pPr lvl="4"/>
            <a:r>
              <a:rPr lang="en-US" dirty="0"/>
              <a:t>Fifth level</a:t>
            </a:r>
          </a:p>
        </p:txBody>
      </p:sp>
    </p:spTree>
    <p:extLst>
      <p:ext uri="{BB962C8B-B14F-4D97-AF65-F5344CB8AC3E}">
        <p14:creationId xmlns:p14="http://schemas.microsoft.com/office/powerpoint/2010/main" val="12468728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title, text (two columns)">
    <p:spTree>
      <p:nvGrpSpPr>
        <p:cNvPr id="1" name=""/>
        <p:cNvGrpSpPr/>
        <p:nvPr/>
      </p:nvGrpSpPr>
      <p:grpSpPr>
        <a:xfrm>
          <a:off x="0" y="0"/>
          <a:ext cx="0" cy="0"/>
          <a:chOff x="0" y="0"/>
          <a:chExt cx="0" cy="0"/>
        </a:xfrm>
      </p:grpSpPr>
      <p:sp>
        <p:nvSpPr>
          <p:cNvPr id="7" name="Black rectangle">
            <a:extLst>
              <a:ext uri="{FF2B5EF4-FFF2-40B4-BE49-F238E27FC236}">
                <a16:creationId xmlns:a16="http://schemas.microsoft.com/office/drawing/2014/main" id="{89D07A6B-424E-5543-A249-DAC167B9A421}"/>
              </a:ext>
              <a:ext uri="{C183D7F6-B498-43B3-948B-1728B52AA6E4}">
                <adec:decorative xmlns:adec="http://schemas.microsoft.com/office/drawing/2017/decorative" val="1"/>
              </a:ext>
            </a:extLst>
          </p:cNvPr>
          <p:cNvSpPr/>
          <p:nvPr userDrawn="1"/>
        </p:nvSpPr>
        <p:spPr>
          <a:xfrm>
            <a:off x="4572000" y="0"/>
            <a:ext cx="13716000" cy="10296525"/>
          </a:xfrm>
          <a:prstGeom prst="rect">
            <a:avLst/>
          </a:prstGeom>
          <a:solidFill>
            <a:schemeClr val="bg1"/>
          </a:solidFill>
        </p:spPr>
        <p:txBody>
          <a:bodyPr wrap="square" lIns="0" tIns="0" rIns="0" bIns="0" rtlCol="0" anchor="ctr">
            <a:noAutofit/>
          </a:bodyPr>
          <a:lstStyle/>
          <a:p>
            <a:pPr algn="ctr"/>
            <a:endParaRPr lang="en-US" sz="2400" b="0" i="0" dirty="0">
              <a:solidFill>
                <a:srgbClr val="FFFFFF"/>
              </a:solidFill>
              <a:latin typeface="IBM Plex Sans" panose="020B0503050203000203" pitchFamily="34" charset="0"/>
              <a:cs typeface="Arial"/>
            </a:endParaRPr>
          </a:p>
        </p:txBody>
      </p:sp>
      <p:sp>
        <p:nvSpPr>
          <p:cNvPr id="2" name="Title"/>
          <p:cNvSpPr>
            <a:spLocks noGrp="1"/>
          </p:cNvSpPr>
          <p:nvPr>
            <p:ph type="title"/>
          </p:nvPr>
        </p:nvSpPr>
        <p:spPr>
          <a:xfrm>
            <a:off x="54439379" y="621846"/>
            <a:ext cx="8284464" cy="1610834"/>
          </a:xfrm>
        </p:spPr>
        <p:txBody>
          <a:bodyPr/>
          <a:lstStyle/>
          <a:p>
            <a:r>
              <a:rPr lang="en-US" dirty="0"/>
              <a:t>Click to edit Master title style</a:t>
            </a:r>
          </a:p>
        </p:txBody>
      </p:sp>
      <p:sp>
        <p:nvSpPr>
          <p:cNvPr id="8" name="Text Placeholder 1"/>
          <p:cNvSpPr>
            <a:spLocks noGrp="1"/>
          </p:cNvSpPr>
          <p:nvPr>
            <p:ph type="body" sz="quarter" idx="13"/>
          </p:nvPr>
        </p:nvSpPr>
        <p:spPr>
          <a:xfrm>
            <a:off x="438912" y="1232555"/>
            <a:ext cx="3675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type="body" sz="quarter" idx="12"/>
          </p:nvPr>
        </p:nvSpPr>
        <p:spPr>
          <a:xfrm>
            <a:off x="5029200" y="1232555"/>
            <a:ext cx="8247752"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9" name="Text Placeholder 8">
            <a:extLst>
              <a:ext uri="{FF2B5EF4-FFF2-40B4-BE49-F238E27FC236}">
                <a16:creationId xmlns:a16="http://schemas.microsoft.com/office/drawing/2014/main" id="{2D5DC9E6-FED1-F24A-B598-2760C1CB43CB}"/>
              </a:ext>
            </a:extLst>
          </p:cNvPr>
          <p:cNvSpPr>
            <a:spLocks noGrp="1"/>
          </p:cNvSpPr>
          <p:nvPr>
            <p:ph type="body" sz="quarter" idx="14" hasCustomPrompt="1"/>
          </p:nvPr>
        </p:nvSpPr>
        <p:spPr>
          <a:xfrm>
            <a:off x="438913" y="402336"/>
            <a:ext cx="3675888" cy="907352"/>
          </a:xfrm>
        </p:spPr>
        <p:txBody>
          <a:bodyPr/>
          <a:lstStyle/>
          <a:p>
            <a:pPr lvl="4"/>
            <a:r>
              <a:rPr lang="en-US" dirty="0"/>
              <a:t>Fifth level</a:t>
            </a:r>
          </a:p>
        </p:txBody>
      </p:sp>
      <p:sp>
        <p:nvSpPr>
          <p:cNvPr id="11" name="Text Placeholder 10">
            <a:extLst>
              <a:ext uri="{FF2B5EF4-FFF2-40B4-BE49-F238E27FC236}">
                <a16:creationId xmlns:a16="http://schemas.microsoft.com/office/drawing/2014/main" id="{E12AAB8C-A181-5944-B209-CE1BF6CB0A49}"/>
              </a:ext>
            </a:extLst>
          </p:cNvPr>
          <p:cNvSpPr>
            <a:spLocks noGrp="1"/>
          </p:cNvSpPr>
          <p:nvPr>
            <p:ph type="body" sz="quarter" idx="15"/>
          </p:nvPr>
        </p:nvSpPr>
        <p:spPr>
          <a:xfrm>
            <a:off x="54733825" y="3863975"/>
            <a:ext cx="3395663" cy="3838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7646319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op bar (four columns)">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5ACE9B16-7CF7-D545-AB1B-5F8EBB7FC783}"/>
              </a:ext>
            </a:extLst>
          </p:cNvPr>
          <p:cNvSpPr/>
          <p:nvPr userDrawn="1"/>
        </p:nvSpPr>
        <p:spPr bwMode="auto">
          <a:xfrm>
            <a:off x="0" y="2051437"/>
            <a:ext cx="18288000" cy="8245088"/>
          </a:xfrm>
          <a:prstGeom prst="rect">
            <a:avLst/>
          </a:prstGeom>
          <a:solidFill>
            <a:schemeClr val="bg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1400" b="0" i="0" u="none" strike="noStrike" cap="none" normalizeH="0" baseline="0" dirty="0">
              <a:ln>
                <a:noFill/>
              </a:ln>
              <a:solidFill>
                <a:schemeClr val="bg1"/>
              </a:solidFill>
              <a:effectLst/>
              <a:latin typeface="IBM Plex Sans" panose="020B0503050203000203" pitchFamily="34" charset="0"/>
            </a:endParaRPr>
          </a:p>
        </p:txBody>
      </p:sp>
      <p:sp>
        <p:nvSpPr>
          <p:cNvPr id="2" name="Title"/>
          <p:cNvSpPr>
            <a:spLocks noGrp="1"/>
          </p:cNvSpPr>
          <p:nvPr>
            <p:ph type="title"/>
          </p:nvPr>
        </p:nvSpPr>
        <p:spPr>
          <a:xfrm>
            <a:off x="420624" y="402709"/>
            <a:ext cx="8284464" cy="1610834"/>
          </a:xfrm>
        </p:spPr>
        <p:txBody>
          <a:bodyPr/>
          <a:lstStyle/>
          <a:p>
            <a:r>
              <a:rPr lang="en-US" dirty="0"/>
              <a:t>Click to edit Master title style</a:t>
            </a:r>
          </a:p>
        </p:txBody>
      </p:sp>
      <p:sp>
        <p:nvSpPr>
          <p:cNvPr id="6" name="Text Placeholder 1"/>
          <p:cNvSpPr>
            <a:spLocks noGrp="1"/>
          </p:cNvSpPr>
          <p:nvPr>
            <p:ph type="body" sz="quarter" idx="12"/>
          </p:nvPr>
        </p:nvSpPr>
        <p:spPr>
          <a:xfrm>
            <a:off x="438912" y="2489471"/>
            <a:ext cx="3675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2"/>
          <p:cNvSpPr>
            <a:spLocks noGrp="1"/>
          </p:cNvSpPr>
          <p:nvPr>
            <p:ph type="body" sz="quarter" idx="13"/>
          </p:nvPr>
        </p:nvSpPr>
        <p:spPr>
          <a:xfrm>
            <a:off x="5010912" y="2489471"/>
            <a:ext cx="3675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3"/>
          <p:cNvSpPr>
            <a:spLocks noGrp="1"/>
          </p:cNvSpPr>
          <p:nvPr>
            <p:ph type="body" sz="quarter" idx="14"/>
          </p:nvPr>
        </p:nvSpPr>
        <p:spPr>
          <a:xfrm>
            <a:off x="9582912" y="2489471"/>
            <a:ext cx="3675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4"/>
          <p:cNvSpPr>
            <a:spLocks noGrp="1"/>
          </p:cNvSpPr>
          <p:nvPr>
            <p:ph type="body" sz="quarter" idx="15"/>
          </p:nvPr>
        </p:nvSpPr>
        <p:spPr>
          <a:xfrm>
            <a:off x="14154912" y="2489471"/>
            <a:ext cx="3675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Text Placeholder 6">
            <a:extLst>
              <a:ext uri="{FF2B5EF4-FFF2-40B4-BE49-F238E27FC236}">
                <a16:creationId xmlns:a16="http://schemas.microsoft.com/office/drawing/2014/main" id="{2E75A0B0-014F-7147-90EE-18E4C656EC4A}"/>
              </a:ext>
            </a:extLst>
          </p:cNvPr>
          <p:cNvSpPr>
            <a:spLocks noGrp="1"/>
          </p:cNvSpPr>
          <p:nvPr>
            <p:ph type="body" sz="quarter" idx="16"/>
          </p:nvPr>
        </p:nvSpPr>
        <p:spPr>
          <a:xfrm>
            <a:off x="55256113" y="476250"/>
            <a:ext cx="5486400" cy="594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6">
            <a:extLst>
              <a:ext uri="{FF2B5EF4-FFF2-40B4-BE49-F238E27FC236}">
                <a16:creationId xmlns:a16="http://schemas.microsoft.com/office/drawing/2014/main" id="{E3A71A94-43D4-8E48-91DC-4052240399E1}"/>
              </a:ext>
            </a:extLst>
          </p:cNvPr>
          <p:cNvSpPr>
            <a:spLocks noGrp="1"/>
          </p:cNvSpPr>
          <p:nvPr>
            <p:ph type="body" sz="quarter" idx="17" hasCustomPrompt="1"/>
          </p:nvPr>
        </p:nvSpPr>
        <p:spPr>
          <a:xfrm>
            <a:off x="62026800" y="476250"/>
            <a:ext cx="5486400" cy="5949950"/>
          </a:xfrm>
        </p:spPr>
        <p:txBody>
          <a:bodyPr/>
          <a:lstStyle/>
          <a:p>
            <a:pPr lvl="4"/>
            <a:r>
              <a:rPr lang="en-US" dirty="0"/>
              <a:t>Fifth level</a:t>
            </a:r>
          </a:p>
        </p:txBody>
      </p:sp>
    </p:spTree>
    <p:extLst>
      <p:ext uri="{BB962C8B-B14F-4D97-AF65-F5344CB8AC3E}">
        <p14:creationId xmlns:p14="http://schemas.microsoft.com/office/powerpoint/2010/main" val="266373863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text (split background)">
    <p:spTree>
      <p:nvGrpSpPr>
        <p:cNvPr id="1" name=""/>
        <p:cNvGrpSpPr/>
        <p:nvPr/>
      </p:nvGrpSpPr>
      <p:grpSpPr>
        <a:xfrm>
          <a:off x="0" y="0"/>
          <a:ext cx="0" cy="0"/>
          <a:chOff x="0" y="0"/>
          <a:chExt cx="0" cy="0"/>
        </a:xfrm>
      </p:grpSpPr>
      <p:sp>
        <p:nvSpPr>
          <p:cNvPr id="7" name="Black rectangle">
            <a:extLst>
              <a:ext uri="{FF2B5EF4-FFF2-40B4-BE49-F238E27FC236}">
                <a16:creationId xmlns:a16="http://schemas.microsoft.com/office/drawing/2014/main" id="{612CE115-19C6-174D-97D1-85AD78D8BEA7}"/>
              </a:ext>
              <a:ext uri="{C183D7F6-B498-43B3-948B-1728B52AA6E4}">
                <adec:decorative xmlns:adec="http://schemas.microsoft.com/office/drawing/2017/decorative" val="1"/>
              </a:ext>
            </a:extLst>
          </p:cNvPr>
          <p:cNvSpPr/>
          <p:nvPr userDrawn="1"/>
        </p:nvSpPr>
        <p:spPr>
          <a:xfrm>
            <a:off x="9144000" y="0"/>
            <a:ext cx="9144000" cy="10296525"/>
          </a:xfrm>
          <a:prstGeom prst="rect">
            <a:avLst/>
          </a:prstGeom>
          <a:solidFill>
            <a:schemeClr val="accent2"/>
          </a:solidFill>
        </p:spPr>
        <p:txBody>
          <a:bodyPr wrap="square" lIns="0" tIns="0" rIns="0" bIns="0" rtlCol="0" anchor="ctr">
            <a:noAutofit/>
          </a:bodyPr>
          <a:lstStyle/>
          <a:p>
            <a:pPr algn="ctr"/>
            <a:endParaRPr lang="en-US" sz="2400" b="0" i="0" dirty="0">
              <a:solidFill>
                <a:srgbClr val="FFFFFF"/>
              </a:solidFill>
              <a:latin typeface="IBM Plex Sans" panose="020B0503050203000203" pitchFamily="34" charset="0"/>
              <a:cs typeface="Arial"/>
            </a:endParaRPr>
          </a:p>
        </p:txBody>
      </p:sp>
      <p:sp>
        <p:nvSpPr>
          <p:cNvPr id="6" name="Text Placeholder"/>
          <p:cNvSpPr>
            <a:spLocks noGrp="1"/>
          </p:cNvSpPr>
          <p:nvPr>
            <p:ph type="body" sz="quarter" idx="12"/>
          </p:nvPr>
        </p:nvSpPr>
        <p:spPr>
          <a:xfrm>
            <a:off x="9582912" y="402709"/>
            <a:ext cx="8247888" cy="8597217"/>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
        <p:nvSpPr>
          <p:cNvPr id="8" name="Text Placeholder 7">
            <a:extLst>
              <a:ext uri="{FF2B5EF4-FFF2-40B4-BE49-F238E27FC236}">
                <a16:creationId xmlns:a16="http://schemas.microsoft.com/office/drawing/2014/main" id="{259DB4AB-4E6B-8E47-B9C6-EC54A976F70A}"/>
              </a:ext>
            </a:extLst>
          </p:cNvPr>
          <p:cNvSpPr>
            <a:spLocks noGrp="1"/>
          </p:cNvSpPr>
          <p:nvPr>
            <p:ph type="body" sz="quarter" idx="13"/>
          </p:nvPr>
        </p:nvSpPr>
        <p:spPr>
          <a:xfrm>
            <a:off x="54602063" y="476250"/>
            <a:ext cx="6532562" cy="594995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itle 8">
            <a:extLst>
              <a:ext uri="{FF2B5EF4-FFF2-40B4-BE49-F238E27FC236}">
                <a16:creationId xmlns:a16="http://schemas.microsoft.com/office/drawing/2014/main" id="{F532822A-B2A6-514E-99E2-BD77AE0B0E55}"/>
              </a:ext>
            </a:extLst>
          </p:cNvPr>
          <p:cNvSpPr>
            <a:spLocks noGrp="1"/>
          </p:cNvSpPr>
          <p:nvPr>
            <p:ph type="title"/>
          </p:nvPr>
        </p:nvSpPr>
        <p:spPr/>
        <p:txBody>
          <a:bodyPr/>
          <a:lstStyle/>
          <a:p>
            <a:r>
              <a:rPr lang="en-US"/>
              <a:t>Click to edit Master title style</a:t>
            </a:r>
          </a:p>
        </p:txBody>
      </p:sp>
      <p:sp>
        <p:nvSpPr>
          <p:cNvPr id="10" name="Text Placeholder 7">
            <a:extLst>
              <a:ext uri="{FF2B5EF4-FFF2-40B4-BE49-F238E27FC236}">
                <a16:creationId xmlns:a16="http://schemas.microsoft.com/office/drawing/2014/main" id="{01F9FDD8-00D8-D849-96CA-3D0135160B37}"/>
              </a:ext>
            </a:extLst>
          </p:cNvPr>
          <p:cNvSpPr>
            <a:spLocks noGrp="1"/>
          </p:cNvSpPr>
          <p:nvPr>
            <p:ph type="body" sz="quarter" idx="14" hasCustomPrompt="1"/>
          </p:nvPr>
        </p:nvSpPr>
        <p:spPr>
          <a:xfrm>
            <a:off x="62255400" y="476250"/>
            <a:ext cx="6532562" cy="5949950"/>
          </a:xfrm>
        </p:spPr>
        <p:txBody>
          <a:bodyPr/>
          <a:lstStyle/>
          <a:p>
            <a:pPr lvl="4"/>
            <a:r>
              <a:rPr lang="en-US" dirty="0"/>
              <a:t>Fifth level</a:t>
            </a:r>
          </a:p>
        </p:txBody>
      </p:sp>
    </p:spTree>
    <p:extLst>
      <p:ext uri="{BB962C8B-B14F-4D97-AF65-F5344CB8AC3E}">
        <p14:creationId xmlns:p14="http://schemas.microsoft.com/office/powerpoint/2010/main" val="4464113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text (split background)2">
    <p:spTree>
      <p:nvGrpSpPr>
        <p:cNvPr id="1" name=""/>
        <p:cNvGrpSpPr/>
        <p:nvPr/>
      </p:nvGrpSpPr>
      <p:grpSpPr>
        <a:xfrm>
          <a:off x="0" y="0"/>
          <a:ext cx="0" cy="0"/>
          <a:chOff x="0" y="0"/>
          <a:chExt cx="0" cy="0"/>
        </a:xfrm>
      </p:grpSpPr>
      <p:sp>
        <p:nvSpPr>
          <p:cNvPr id="7" name="Black rectangle">
            <a:extLst>
              <a:ext uri="{FF2B5EF4-FFF2-40B4-BE49-F238E27FC236}">
                <a16:creationId xmlns:a16="http://schemas.microsoft.com/office/drawing/2014/main" id="{612CE115-19C6-174D-97D1-85AD78D8BEA7}"/>
              </a:ext>
              <a:ext uri="{C183D7F6-B498-43B3-948B-1728B52AA6E4}">
                <adec:decorative xmlns:adec="http://schemas.microsoft.com/office/drawing/2017/decorative" val="1"/>
              </a:ext>
            </a:extLst>
          </p:cNvPr>
          <p:cNvSpPr/>
          <p:nvPr userDrawn="1"/>
        </p:nvSpPr>
        <p:spPr>
          <a:xfrm>
            <a:off x="9144000" y="0"/>
            <a:ext cx="9144000" cy="10296525"/>
          </a:xfrm>
          <a:prstGeom prst="rect">
            <a:avLst/>
          </a:prstGeom>
          <a:solidFill>
            <a:schemeClr val="bg1"/>
          </a:solidFill>
        </p:spPr>
        <p:txBody>
          <a:bodyPr wrap="square" lIns="0" tIns="0" rIns="0" bIns="0" rtlCol="0" anchor="ctr">
            <a:noAutofit/>
          </a:bodyPr>
          <a:lstStyle/>
          <a:p>
            <a:pPr algn="ctr"/>
            <a:endParaRPr lang="en-US" sz="2400" b="0" i="0" dirty="0">
              <a:solidFill>
                <a:srgbClr val="FFFFFF"/>
              </a:solidFill>
              <a:latin typeface="IBM Plex Sans" panose="020B0503050203000203" pitchFamily="34" charset="0"/>
              <a:cs typeface="Arial"/>
            </a:endParaRPr>
          </a:p>
        </p:txBody>
      </p:sp>
      <p:sp>
        <p:nvSpPr>
          <p:cNvPr id="6" name="Text Placeholder"/>
          <p:cNvSpPr>
            <a:spLocks noGrp="1"/>
          </p:cNvSpPr>
          <p:nvPr>
            <p:ph type="body" sz="quarter" idx="12"/>
          </p:nvPr>
        </p:nvSpPr>
        <p:spPr>
          <a:xfrm>
            <a:off x="9582912" y="402709"/>
            <a:ext cx="8247888" cy="8597217"/>
          </a:xfrm>
        </p:spPr>
        <p:txBody>
          <a:bodyPr/>
          <a:lstStyle>
            <a:lvl1pPr>
              <a:buClr>
                <a:schemeClr val="bg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bg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
        <p:nvSpPr>
          <p:cNvPr id="8" name="Text Placeholder 7">
            <a:extLst>
              <a:ext uri="{FF2B5EF4-FFF2-40B4-BE49-F238E27FC236}">
                <a16:creationId xmlns:a16="http://schemas.microsoft.com/office/drawing/2014/main" id="{259DB4AB-4E6B-8E47-B9C6-EC54A976F70A}"/>
              </a:ext>
            </a:extLst>
          </p:cNvPr>
          <p:cNvSpPr>
            <a:spLocks noGrp="1"/>
          </p:cNvSpPr>
          <p:nvPr>
            <p:ph type="body" sz="quarter" idx="13"/>
          </p:nvPr>
        </p:nvSpPr>
        <p:spPr>
          <a:xfrm>
            <a:off x="54602063" y="476250"/>
            <a:ext cx="6532562" cy="594995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itle 8">
            <a:extLst>
              <a:ext uri="{FF2B5EF4-FFF2-40B4-BE49-F238E27FC236}">
                <a16:creationId xmlns:a16="http://schemas.microsoft.com/office/drawing/2014/main" id="{F532822A-B2A6-514E-99E2-BD77AE0B0E55}"/>
              </a:ext>
            </a:extLst>
          </p:cNvPr>
          <p:cNvSpPr>
            <a:spLocks noGrp="1"/>
          </p:cNvSpPr>
          <p:nvPr>
            <p:ph type="title"/>
          </p:nvPr>
        </p:nvSpPr>
        <p:spPr/>
        <p:txBody>
          <a:bodyPr/>
          <a:lstStyle/>
          <a:p>
            <a:r>
              <a:rPr lang="en-US"/>
              <a:t>Click to edit Master title style</a:t>
            </a:r>
          </a:p>
        </p:txBody>
      </p:sp>
      <p:sp>
        <p:nvSpPr>
          <p:cNvPr id="10" name="Text Placeholder 7">
            <a:extLst>
              <a:ext uri="{FF2B5EF4-FFF2-40B4-BE49-F238E27FC236}">
                <a16:creationId xmlns:a16="http://schemas.microsoft.com/office/drawing/2014/main" id="{01F9FDD8-00D8-D849-96CA-3D0135160B37}"/>
              </a:ext>
            </a:extLst>
          </p:cNvPr>
          <p:cNvSpPr>
            <a:spLocks noGrp="1"/>
          </p:cNvSpPr>
          <p:nvPr>
            <p:ph type="body" sz="quarter" idx="14" hasCustomPrompt="1"/>
          </p:nvPr>
        </p:nvSpPr>
        <p:spPr>
          <a:xfrm>
            <a:off x="62255400" y="476250"/>
            <a:ext cx="6532562" cy="5949950"/>
          </a:xfrm>
        </p:spPr>
        <p:txBody>
          <a:bodyPr/>
          <a:lstStyle/>
          <a:p>
            <a:pPr lvl="4"/>
            <a:r>
              <a:rPr lang="en-US" dirty="0"/>
              <a:t>Fifth level</a:t>
            </a:r>
          </a:p>
        </p:txBody>
      </p:sp>
    </p:spTree>
    <p:extLst>
      <p:ext uri="{BB962C8B-B14F-4D97-AF65-F5344CB8AC3E}">
        <p14:creationId xmlns:p14="http://schemas.microsoft.com/office/powerpoint/2010/main" val="11287904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p>
            <a:r>
              <a:rPr lang="en-US" dirty="0"/>
              <a:t>Click to edit Master title style</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7968600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text (split background)3">
    <p:spTree>
      <p:nvGrpSpPr>
        <p:cNvPr id="1" name=""/>
        <p:cNvGrpSpPr/>
        <p:nvPr/>
      </p:nvGrpSpPr>
      <p:grpSpPr>
        <a:xfrm>
          <a:off x="0" y="0"/>
          <a:ext cx="0" cy="0"/>
          <a:chOff x="0" y="0"/>
          <a:chExt cx="0" cy="0"/>
        </a:xfrm>
      </p:grpSpPr>
      <p:sp>
        <p:nvSpPr>
          <p:cNvPr id="10" name="Black rectangle">
            <a:extLst>
              <a:ext uri="{FF2B5EF4-FFF2-40B4-BE49-F238E27FC236}">
                <a16:creationId xmlns:a16="http://schemas.microsoft.com/office/drawing/2014/main" id="{A5471564-4086-524C-AA3F-57D1DD848F4C}"/>
              </a:ext>
              <a:ext uri="{C183D7F6-B498-43B3-948B-1728B52AA6E4}">
                <adec:decorative xmlns:adec="http://schemas.microsoft.com/office/drawing/2017/decorative" val="1"/>
              </a:ext>
            </a:extLst>
          </p:cNvPr>
          <p:cNvSpPr/>
          <p:nvPr userDrawn="1"/>
        </p:nvSpPr>
        <p:spPr>
          <a:xfrm>
            <a:off x="9144000" y="0"/>
            <a:ext cx="9144000" cy="10296525"/>
          </a:xfrm>
          <a:prstGeom prst="rect">
            <a:avLst/>
          </a:prstGeom>
          <a:solidFill>
            <a:schemeClr val="bg1"/>
          </a:solidFill>
        </p:spPr>
        <p:txBody>
          <a:bodyPr wrap="square" lIns="0" tIns="0" rIns="0" bIns="0" rtlCol="0" anchor="ctr">
            <a:noAutofit/>
          </a:bodyPr>
          <a:lstStyle/>
          <a:p>
            <a:pPr algn="ctr"/>
            <a:endParaRPr lang="en-US" sz="2400" b="0" i="0" dirty="0">
              <a:solidFill>
                <a:srgbClr val="FFFFFF"/>
              </a:solidFill>
              <a:latin typeface="IBM Plex Sans" panose="020B0503050203000203" pitchFamily="34" charset="0"/>
              <a:cs typeface="Arial"/>
            </a:endParaRPr>
          </a:p>
        </p:txBody>
      </p:sp>
      <p:sp>
        <p:nvSpPr>
          <p:cNvPr id="2" name="Title"/>
          <p:cNvSpPr>
            <a:spLocks noGrp="1"/>
          </p:cNvSpPr>
          <p:nvPr>
            <p:ph type="title"/>
          </p:nvPr>
        </p:nvSpPr>
        <p:spPr>
          <a:xfrm>
            <a:off x="420624" y="402709"/>
            <a:ext cx="8284464" cy="1610834"/>
          </a:xfrm>
        </p:spPr>
        <p:txBody>
          <a:bodyPr/>
          <a:lstStyle/>
          <a:p>
            <a:r>
              <a:rPr lang="en-US" dirty="0"/>
              <a:t>Click to edit Master title style</a:t>
            </a:r>
          </a:p>
        </p:txBody>
      </p:sp>
      <p:sp>
        <p:nvSpPr>
          <p:cNvPr id="8" name="Text Placeholder 1"/>
          <p:cNvSpPr>
            <a:spLocks noGrp="1"/>
          </p:cNvSpPr>
          <p:nvPr>
            <p:ph type="body" sz="quarter" idx="13"/>
          </p:nvPr>
        </p:nvSpPr>
        <p:spPr>
          <a:xfrm>
            <a:off x="438912" y="2489471"/>
            <a:ext cx="8247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type="body" sz="quarter" idx="12"/>
          </p:nvPr>
        </p:nvSpPr>
        <p:spPr>
          <a:xfrm>
            <a:off x="9582914" y="2489471"/>
            <a:ext cx="8247752"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Text Placeholder 6">
            <a:extLst>
              <a:ext uri="{FF2B5EF4-FFF2-40B4-BE49-F238E27FC236}">
                <a16:creationId xmlns:a16="http://schemas.microsoft.com/office/drawing/2014/main" id="{57A9592F-5A0F-1443-B081-865403F1DB5E}"/>
              </a:ext>
            </a:extLst>
          </p:cNvPr>
          <p:cNvSpPr>
            <a:spLocks noGrp="1"/>
          </p:cNvSpPr>
          <p:nvPr>
            <p:ph type="body" sz="quarter" idx="14"/>
          </p:nvPr>
        </p:nvSpPr>
        <p:spPr>
          <a:xfrm>
            <a:off x="54211538" y="476250"/>
            <a:ext cx="5354637" cy="594995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6">
            <a:extLst>
              <a:ext uri="{FF2B5EF4-FFF2-40B4-BE49-F238E27FC236}">
                <a16:creationId xmlns:a16="http://schemas.microsoft.com/office/drawing/2014/main" id="{18604AF8-B8A2-9A46-96DF-F8A14242626C}"/>
              </a:ext>
            </a:extLst>
          </p:cNvPr>
          <p:cNvSpPr>
            <a:spLocks noGrp="1"/>
          </p:cNvSpPr>
          <p:nvPr>
            <p:ph type="body" sz="quarter" idx="15" hasCustomPrompt="1"/>
          </p:nvPr>
        </p:nvSpPr>
        <p:spPr>
          <a:xfrm>
            <a:off x="60883800" y="476250"/>
            <a:ext cx="5354637" cy="5949950"/>
          </a:xfrm>
        </p:spPr>
        <p:txBody>
          <a:bodyPr/>
          <a:lstStyle/>
          <a:p>
            <a:pPr lvl="4"/>
            <a:r>
              <a:rPr lang="en-US" dirty="0"/>
              <a:t>Fifth level</a:t>
            </a:r>
          </a:p>
        </p:txBody>
      </p:sp>
    </p:spTree>
    <p:extLst>
      <p:ext uri="{BB962C8B-B14F-4D97-AF65-F5344CB8AC3E}">
        <p14:creationId xmlns:p14="http://schemas.microsoft.com/office/powerpoint/2010/main" val="270902544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mall title, text (split background)3">
    <p:spTree>
      <p:nvGrpSpPr>
        <p:cNvPr id="1" name=""/>
        <p:cNvGrpSpPr/>
        <p:nvPr/>
      </p:nvGrpSpPr>
      <p:grpSpPr>
        <a:xfrm>
          <a:off x="0" y="0"/>
          <a:ext cx="0" cy="0"/>
          <a:chOff x="0" y="0"/>
          <a:chExt cx="0" cy="0"/>
        </a:xfrm>
      </p:grpSpPr>
      <p:sp>
        <p:nvSpPr>
          <p:cNvPr id="10" name="Black rectangle">
            <a:extLst>
              <a:ext uri="{FF2B5EF4-FFF2-40B4-BE49-F238E27FC236}">
                <a16:creationId xmlns:a16="http://schemas.microsoft.com/office/drawing/2014/main" id="{A5471564-4086-524C-AA3F-57D1DD848F4C}"/>
              </a:ext>
              <a:ext uri="{C183D7F6-B498-43B3-948B-1728B52AA6E4}">
                <adec:decorative xmlns:adec="http://schemas.microsoft.com/office/drawing/2017/decorative" val="1"/>
              </a:ext>
            </a:extLst>
          </p:cNvPr>
          <p:cNvSpPr/>
          <p:nvPr userDrawn="1"/>
        </p:nvSpPr>
        <p:spPr>
          <a:xfrm>
            <a:off x="9144000" y="0"/>
            <a:ext cx="9144000" cy="10296525"/>
          </a:xfrm>
          <a:prstGeom prst="rect">
            <a:avLst/>
          </a:prstGeom>
          <a:solidFill>
            <a:schemeClr val="bg1"/>
          </a:solidFill>
        </p:spPr>
        <p:txBody>
          <a:bodyPr wrap="square" lIns="0" tIns="0" rIns="0" bIns="0" rtlCol="0" anchor="ctr">
            <a:noAutofit/>
          </a:bodyPr>
          <a:lstStyle/>
          <a:p>
            <a:pPr algn="ctr"/>
            <a:endParaRPr lang="en-US" sz="2400" b="0" i="0" dirty="0">
              <a:solidFill>
                <a:srgbClr val="FFFFFF"/>
              </a:solidFill>
              <a:latin typeface="IBM Plex Sans" panose="020B0503050203000203" pitchFamily="34" charset="0"/>
              <a:cs typeface="Arial"/>
            </a:endParaRPr>
          </a:p>
        </p:txBody>
      </p:sp>
      <p:sp>
        <p:nvSpPr>
          <p:cNvPr id="2" name="Title"/>
          <p:cNvSpPr>
            <a:spLocks noGrp="1"/>
          </p:cNvSpPr>
          <p:nvPr>
            <p:ph type="title"/>
          </p:nvPr>
        </p:nvSpPr>
        <p:spPr>
          <a:xfrm>
            <a:off x="420624" y="2432303"/>
            <a:ext cx="8284464" cy="6531587"/>
          </a:xfrm>
        </p:spPr>
        <p:txBody>
          <a:bodyPr/>
          <a:lstStyle/>
          <a:p>
            <a:r>
              <a:rPr lang="en-US" dirty="0"/>
              <a:t>Click to edit Master title style</a:t>
            </a:r>
          </a:p>
        </p:txBody>
      </p:sp>
      <p:sp>
        <p:nvSpPr>
          <p:cNvPr id="8" name="Text Placeholder 1"/>
          <p:cNvSpPr>
            <a:spLocks noGrp="1"/>
          </p:cNvSpPr>
          <p:nvPr>
            <p:ph type="body" sz="quarter" idx="13" hasCustomPrompt="1"/>
          </p:nvPr>
        </p:nvSpPr>
        <p:spPr>
          <a:xfrm>
            <a:off x="438912" y="402336"/>
            <a:ext cx="8289452" cy="1080100"/>
          </a:xfrm>
        </p:spPr>
        <p:txBody>
          <a:bodyPr/>
          <a:lstStyle/>
          <a:p>
            <a:pPr lvl="4"/>
            <a:r>
              <a:rPr lang="en-US" dirty="0"/>
              <a:t>Fifth level</a:t>
            </a:r>
          </a:p>
        </p:txBody>
      </p:sp>
      <p:sp>
        <p:nvSpPr>
          <p:cNvPr id="6" name="Text Placeholder 2"/>
          <p:cNvSpPr>
            <a:spLocks noGrp="1"/>
          </p:cNvSpPr>
          <p:nvPr>
            <p:ph type="body" sz="quarter" idx="12"/>
          </p:nvPr>
        </p:nvSpPr>
        <p:spPr>
          <a:xfrm>
            <a:off x="9582914" y="2489471"/>
            <a:ext cx="8247752"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Text Placeholder 6">
            <a:extLst>
              <a:ext uri="{FF2B5EF4-FFF2-40B4-BE49-F238E27FC236}">
                <a16:creationId xmlns:a16="http://schemas.microsoft.com/office/drawing/2014/main" id="{57A9592F-5A0F-1443-B081-865403F1DB5E}"/>
              </a:ext>
            </a:extLst>
          </p:cNvPr>
          <p:cNvSpPr>
            <a:spLocks noGrp="1"/>
          </p:cNvSpPr>
          <p:nvPr>
            <p:ph type="body" sz="quarter" idx="14"/>
          </p:nvPr>
        </p:nvSpPr>
        <p:spPr>
          <a:xfrm>
            <a:off x="54211538" y="476250"/>
            <a:ext cx="5354637" cy="594995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6">
            <a:extLst>
              <a:ext uri="{FF2B5EF4-FFF2-40B4-BE49-F238E27FC236}">
                <a16:creationId xmlns:a16="http://schemas.microsoft.com/office/drawing/2014/main" id="{18604AF8-B8A2-9A46-96DF-F8A14242626C}"/>
              </a:ext>
            </a:extLst>
          </p:cNvPr>
          <p:cNvSpPr>
            <a:spLocks noGrp="1"/>
          </p:cNvSpPr>
          <p:nvPr>
            <p:ph type="body" sz="quarter" idx="15" hasCustomPrompt="1"/>
          </p:nvPr>
        </p:nvSpPr>
        <p:spPr>
          <a:xfrm>
            <a:off x="60883800" y="476250"/>
            <a:ext cx="5354637" cy="5949950"/>
          </a:xfrm>
        </p:spPr>
        <p:txBody>
          <a:bodyPr/>
          <a:lstStyle/>
          <a:p>
            <a:pPr lvl="4"/>
            <a:r>
              <a:rPr lang="en-US" dirty="0"/>
              <a:t>Fifth level</a:t>
            </a:r>
          </a:p>
        </p:txBody>
      </p:sp>
    </p:spTree>
    <p:extLst>
      <p:ext uri="{BB962C8B-B14F-4D97-AF65-F5344CB8AC3E}">
        <p14:creationId xmlns:p14="http://schemas.microsoft.com/office/powerpoint/2010/main" val="359530810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text (split background)4">
    <p:spTree>
      <p:nvGrpSpPr>
        <p:cNvPr id="1" name=""/>
        <p:cNvGrpSpPr/>
        <p:nvPr/>
      </p:nvGrpSpPr>
      <p:grpSpPr>
        <a:xfrm>
          <a:off x="0" y="0"/>
          <a:ext cx="0" cy="0"/>
          <a:chOff x="0" y="0"/>
          <a:chExt cx="0" cy="0"/>
        </a:xfrm>
      </p:grpSpPr>
      <p:sp>
        <p:nvSpPr>
          <p:cNvPr id="10" name="Black rectangle">
            <a:extLst>
              <a:ext uri="{FF2B5EF4-FFF2-40B4-BE49-F238E27FC236}">
                <a16:creationId xmlns:a16="http://schemas.microsoft.com/office/drawing/2014/main" id="{952B24A4-6256-9F4B-A64E-0E09E587D7B3}"/>
              </a:ext>
              <a:ext uri="{C183D7F6-B498-43B3-948B-1728B52AA6E4}">
                <adec:decorative xmlns:adec="http://schemas.microsoft.com/office/drawing/2017/decorative" val="1"/>
              </a:ext>
            </a:extLst>
          </p:cNvPr>
          <p:cNvSpPr/>
          <p:nvPr userDrawn="1"/>
        </p:nvSpPr>
        <p:spPr>
          <a:xfrm>
            <a:off x="9144000" y="0"/>
            <a:ext cx="9144000" cy="10296525"/>
          </a:xfrm>
          <a:prstGeom prst="rect">
            <a:avLst/>
          </a:prstGeom>
          <a:solidFill>
            <a:schemeClr val="bg1"/>
          </a:solidFill>
        </p:spPr>
        <p:txBody>
          <a:bodyPr wrap="square" lIns="0" tIns="0" rIns="0" bIns="0" rtlCol="0" anchor="ctr">
            <a:noAutofit/>
          </a:bodyPr>
          <a:lstStyle/>
          <a:p>
            <a:pPr algn="ctr"/>
            <a:endParaRPr lang="en-US" sz="2400" b="0" i="0" dirty="0">
              <a:solidFill>
                <a:srgbClr val="FFFFFF"/>
              </a:solidFill>
              <a:latin typeface="IBM Plex Sans" panose="020B0503050203000203" pitchFamily="34" charset="0"/>
              <a:cs typeface="Arial"/>
            </a:endParaRPr>
          </a:p>
        </p:txBody>
      </p:sp>
      <p:sp>
        <p:nvSpPr>
          <p:cNvPr id="2" name="Title"/>
          <p:cNvSpPr>
            <a:spLocks noGrp="1"/>
          </p:cNvSpPr>
          <p:nvPr>
            <p:ph type="title"/>
          </p:nvPr>
        </p:nvSpPr>
        <p:spPr>
          <a:xfrm>
            <a:off x="420624" y="402709"/>
            <a:ext cx="8284464" cy="1610834"/>
          </a:xfrm>
        </p:spPr>
        <p:txBody>
          <a:bodyPr/>
          <a:lstStyle/>
          <a:p>
            <a:r>
              <a:rPr lang="en-US" dirty="0"/>
              <a:t>Click to edit Master title style</a:t>
            </a:r>
          </a:p>
        </p:txBody>
      </p:sp>
      <p:sp>
        <p:nvSpPr>
          <p:cNvPr id="7" name="Content Placeholder"/>
          <p:cNvSpPr>
            <a:spLocks noGrp="1"/>
          </p:cNvSpPr>
          <p:nvPr>
            <p:ph sz="quarter" idx="13"/>
          </p:nvPr>
        </p:nvSpPr>
        <p:spPr>
          <a:xfrm>
            <a:off x="420624" y="2434556"/>
            <a:ext cx="8284464" cy="6565369"/>
          </a:xfrm>
        </p:spPr>
        <p:txBody>
          <a:bodyPr/>
          <a:lstStyle>
            <a:lvl1pPr>
              <a:defRPr sz="4800"/>
            </a:lvl1pPr>
          </a:lstStyle>
          <a:p>
            <a:pPr lvl="0"/>
            <a:r>
              <a:rPr lang="en-US" dirty="0"/>
              <a:t>Click to edit Master text styles</a:t>
            </a:r>
          </a:p>
        </p:txBody>
      </p:sp>
      <p:sp>
        <p:nvSpPr>
          <p:cNvPr id="6" name="Text Placeholder"/>
          <p:cNvSpPr>
            <a:spLocks noGrp="1"/>
          </p:cNvSpPr>
          <p:nvPr>
            <p:ph type="body" sz="quarter" idx="12"/>
          </p:nvPr>
        </p:nvSpPr>
        <p:spPr>
          <a:xfrm>
            <a:off x="9582912" y="2489471"/>
            <a:ext cx="8247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a:extLst>
              <a:ext uri="{FF2B5EF4-FFF2-40B4-BE49-F238E27FC236}">
                <a16:creationId xmlns:a16="http://schemas.microsoft.com/office/drawing/2014/main" id="{628ADE06-A747-0047-B968-869010C52509}"/>
              </a:ext>
            </a:extLst>
          </p:cNvPr>
          <p:cNvSpPr>
            <a:spLocks noGrp="1"/>
          </p:cNvSpPr>
          <p:nvPr>
            <p:ph type="body" sz="quarter" idx="14"/>
          </p:nvPr>
        </p:nvSpPr>
        <p:spPr>
          <a:xfrm>
            <a:off x="54733825" y="476250"/>
            <a:ext cx="5354638" cy="594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7">
            <a:extLst>
              <a:ext uri="{FF2B5EF4-FFF2-40B4-BE49-F238E27FC236}">
                <a16:creationId xmlns:a16="http://schemas.microsoft.com/office/drawing/2014/main" id="{642F6D0C-CAE5-3442-AD02-0B2E542CC515}"/>
              </a:ext>
            </a:extLst>
          </p:cNvPr>
          <p:cNvSpPr>
            <a:spLocks noGrp="1"/>
          </p:cNvSpPr>
          <p:nvPr>
            <p:ph type="body" sz="quarter" idx="15" hasCustomPrompt="1"/>
          </p:nvPr>
        </p:nvSpPr>
        <p:spPr>
          <a:xfrm>
            <a:off x="61569600" y="476250"/>
            <a:ext cx="5354638" cy="5949950"/>
          </a:xfrm>
        </p:spPr>
        <p:txBody>
          <a:bodyPr/>
          <a:lstStyle/>
          <a:p>
            <a:pPr lvl="4"/>
            <a:r>
              <a:rPr lang="en-US" dirty="0"/>
              <a:t>Fifth level</a:t>
            </a:r>
          </a:p>
        </p:txBody>
      </p:sp>
    </p:spTree>
    <p:extLst>
      <p:ext uri="{BB962C8B-B14F-4D97-AF65-F5344CB8AC3E}">
        <p14:creationId xmlns:p14="http://schemas.microsoft.com/office/powerpoint/2010/main" val="211981087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8597217"/>
          </a:xfrm>
        </p:spPr>
        <p:txBody>
          <a:bodyPr/>
          <a:lstStyle/>
          <a:p>
            <a:r>
              <a:rPr lang="en-US" dirty="0"/>
              <a:t>Click to edit Master title style</a:t>
            </a:r>
          </a:p>
        </p:txBody>
      </p:sp>
      <p:sp>
        <p:nvSpPr>
          <p:cNvPr id="7" name="Picture Placeholder"/>
          <p:cNvSpPr>
            <a:spLocks noGrp="1"/>
          </p:cNvSpPr>
          <p:nvPr>
            <p:ph type="pic" sz="quarter" idx="14"/>
          </p:nvPr>
        </p:nvSpPr>
        <p:spPr>
          <a:xfrm>
            <a:off x="9144000" y="0"/>
            <a:ext cx="9144000" cy="10296525"/>
          </a:xfrm>
        </p:spPr>
        <p:txBody>
          <a:bodyPr lIns="91440" tIns="91440" rIns="91440" bIns="91440"/>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a:extLst>
              <a:ext uri="{FF2B5EF4-FFF2-40B4-BE49-F238E27FC236}">
                <a16:creationId xmlns:a16="http://schemas.microsoft.com/office/drawing/2014/main" id="{55DCB432-EDF0-284A-BEAD-299DA18914CD}"/>
              </a:ext>
            </a:extLst>
          </p:cNvPr>
          <p:cNvSpPr>
            <a:spLocks noGrp="1"/>
          </p:cNvSpPr>
          <p:nvPr>
            <p:ph type="body" sz="quarter" idx="15"/>
          </p:nvPr>
        </p:nvSpPr>
        <p:spPr>
          <a:xfrm>
            <a:off x="55516463" y="476250"/>
            <a:ext cx="4703762" cy="594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5">
            <a:extLst>
              <a:ext uri="{FF2B5EF4-FFF2-40B4-BE49-F238E27FC236}">
                <a16:creationId xmlns:a16="http://schemas.microsoft.com/office/drawing/2014/main" id="{58C0B9F8-77CC-A547-9400-A161B78867DC}"/>
              </a:ext>
            </a:extLst>
          </p:cNvPr>
          <p:cNvSpPr>
            <a:spLocks noGrp="1"/>
          </p:cNvSpPr>
          <p:nvPr>
            <p:ph type="body" sz="quarter" idx="16" hasCustomPrompt="1"/>
          </p:nvPr>
        </p:nvSpPr>
        <p:spPr>
          <a:xfrm>
            <a:off x="61950600" y="476250"/>
            <a:ext cx="4703762" cy="5949950"/>
          </a:xfrm>
        </p:spPr>
        <p:txBody>
          <a:bodyPr/>
          <a:lstStyle/>
          <a:p>
            <a:pPr lvl="4"/>
            <a:r>
              <a:rPr lang="en-US" dirty="0"/>
              <a:t>Fifth level</a:t>
            </a:r>
          </a:p>
        </p:txBody>
      </p:sp>
      <p:sp>
        <p:nvSpPr>
          <p:cNvPr id="10" name="Text Placeholder 9">
            <a:extLst>
              <a:ext uri="{FF2B5EF4-FFF2-40B4-BE49-F238E27FC236}">
                <a16:creationId xmlns:a16="http://schemas.microsoft.com/office/drawing/2014/main" id="{61BAA2EA-A5AF-A641-9267-EFB10572DFC8}"/>
              </a:ext>
            </a:extLst>
          </p:cNvPr>
          <p:cNvSpPr>
            <a:spLocks noGrp="1"/>
          </p:cNvSpPr>
          <p:nvPr>
            <p:ph type="body" sz="quarter" idx="17"/>
          </p:nvPr>
        </p:nvSpPr>
        <p:spPr>
          <a:xfrm>
            <a:off x="55452963" y="1689100"/>
            <a:ext cx="4897437" cy="60134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0446870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mall title, image">
    <p:spTree>
      <p:nvGrpSpPr>
        <p:cNvPr id="1" name=""/>
        <p:cNvGrpSpPr/>
        <p:nvPr/>
      </p:nvGrpSpPr>
      <p:grpSpPr>
        <a:xfrm>
          <a:off x="0" y="0"/>
          <a:ext cx="0" cy="0"/>
          <a:chOff x="0" y="0"/>
          <a:chExt cx="0" cy="0"/>
        </a:xfrm>
      </p:grpSpPr>
      <p:sp>
        <p:nvSpPr>
          <p:cNvPr id="2" name="Title"/>
          <p:cNvSpPr>
            <a:spLocks noGrp="1"/>
          </p:cNvSpPr>
          <p:nvPr>
            <p:ph type="title"/>
          </p:nvPr>
        </p:nvSpPr>
        <p:spPr>
          <a:xfrm>
            <a:off x="420624" y="2518215"/>
            <a:ext cx="8284464" cy="6481323"/>
          </a:xfrm>
        </p:spPr>
        <p:txBody>
          <a:bodyPr/>
          <a:lstStyle/>
          <a:p>
            <a:r>
              <a:rPr lang="en-US" dirty="0"/>
              <a:t>Click to edit Master title style</a:t>
            </a:r>
          </a:p>
        </p:txBody>
      </p:sp>
      <p:sp>
        <p:nvSpPr>
          <p:cNvPr id="7" name="Picture Placeholder"/>
          <p:cNvSpPr>
            <a:spLocks noGrp="1"/>
          </p:cNvSpPr>
          <p:nvPr>
            <p:ph type="pic" sz="quarter" idx="14"/>
          </p:nvPr>
        </p:nvSpPr>
        <p:spPr>
          <a:xfrm>
            <a:off x="9144000" y="0"/>
            <a:ext cx="9144000" cy="10296525"/>
          </a:xfrm>
        </p:spPr>
        <p:txBody>
          <a:bodyPr lIns="91440" tIns="91440" rIns="91440" bIns="91440"/>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a:extLst>
              <a:ext uri="{FF2B5EF4-FFF2-40B4-BE49-F238E27FC236}">
                <a16:creationId xmlns:a16="http://schemas.microsoft.com/office/drawing/2014/main" id="{55DCB432-EDF0-284A-BEAD-299DA18914CD}"/>
              </a:ext>
            </a:extLst>
          </p:cNvPr>
          <p:cNvSpPr>
            <a:spLocks noGrp="1"/>
          </p:cNvSpPr>
          <p:nvPr>
            <p:ph type="body" sz="quarter" idx="15"/>
          </p:nvPr>
        </p:nvSpPr>
        <p:spPr>
          <a:xfrm>
            <a:off x="55516463" y="476250"/>
            <a:ext cx="4703762" cy="594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5">
            <a:extLst>
              <a:ext uri="{FF2B5EF4-FFF2-40B4-BE49-F238E27FC236}">
                <a16:creationId xmlns:a16="http://schemas.microsoft.com/office/drawing/2014/main" id="{58C0B9F8-77CC-A547-9400-A161B78867DC}"/>
              </a:ext>
            </a:extLst>
          </p:cNvPr>
          <p:cNvSpPr>
            <a:spLocks noGrp="1"/>
          </p:cNvSpPr>
          <p:nvPr>
            <p:ph type="body" sz="quarter" idx="16" hasCustomPrompt="1"/>
          </p:nvPr>
        </p:nvSpPr>
        <p:spPr>
          <a:xfrm>
            <a:off x="61950600" y="476250"/>
            <a:ext cx="4703762" cy="5949950"/>
          </a:xfrm>
        </p:spPr>
        <p:txBody>
          <a:bodyPr/>
          <a:lstStyle/>
          <a:p>
            <a:pPr lvl="4"/>
            <a:r>
              <a:rPr lang="en-US" dirty="0"/>
              <a:t>Fifth level</a:t>
            </a:r>
          </a:p>
        </p:txBody>
      </p:sp>
      <p:sp>
        <p:nvSpPr>
          <p:cNvPr id="10" name="Text Placeholder 9">
            <a:extLst>
              <a:ext uri="{FF2B5EF4-FFF2-40B4-BE49-F238E27FC236}">
                <a16:creationId xmlns:a16="http://schemas.microsoft.com/office/drawing/2014/main" id="{61BAA2EA-A5AF-A641-9267-EFB10572DFC8}"/>
              </a:ext>
            </a:extLst>
          </p:cNvPr>
          <p:cNvSpPr>
            <a:spLocks noGrp="1"/>
          </p:cNvSpPr>
          <p:nvPr>
            <p:ph type="body" sz="quarter" idx="17"/>
          </p:nvPr>
        </p:nvSpPr>
        <p:spPr>
          <a:xfrm>
            <a:off x="55452963" y="1689100"/>
            <a:ext cx="4897437" cy="60134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8">
            <a:extLst>
              <a:ext uri="{FF2B5EF4-FFF2-40B4-BE49-F238E27FC236}">
                <a16:creationId xmlns:a16="http://schemas.microsoft.com/office/drawing/2014/main" id="{A43E86D7-2BBE-5D44-A6DD-8528D8BEE0E2}"/>
              </a:ext>
            </a:extLst>
          </p:cNvPr>
          <p:cNvSpPr>
            <a:spLocks noGrp="1"/>
          </p:cNvSpPr>
          <p:nvPr>
            <p:ph type="body" sz="quarter" idx="18" hasCustomPrompt="1"/>
          </p:nvPr>
        </p:nvSpPr>
        <p:spPr>
          <a:xfrm>
            <a:off x="438912" y="402336"/>
            <a:ext cx="8266175" cy="1609344"/>
          </a:xfrm>
        </p:spPr>
        <p:txBody>
          <a:bodyPr/>
          <a:lstStyle/>
          <a:p>
            <a:pPr lvl="4"/>
            <a:r>
              <a:rPr lang="en-US" dirty="0"/>
              <a:t>Fifth level</a:t>
            </a:r>
          </a:p>
        </p:txBody>
      </p:sp>
    </p:spTree>
    <p:extLst>
      <p:ext uri="{BB962C8B-B14F-4D97-AF65-F5344CB8AC3E}">
        <p14:creationId xmlns:p14="http://schemas.microsoft.com/office/powerpoint/2010/main" val="389690114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8597217"/>
          </a:xfrm>
        </p:spPr>
        <p:txBody>
          <a:bodyPr/>
          <a:lstStyle/>
          <a:p>
            <a:r>
              <a:rPr lang="en-US" dirty="0"/>
              <a:t>Click to edit Master title style</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a:extLst>
              <a:ext uri="{FF2B5EF4-FFF2-40B4-BE49-F238E27FC236}">
                <a16:creationId xmlns:a16="http://schemas.microsoft.com/office/drawing/2014/main" id="{DC58CFDF-73BA-C343-9DC4-2D4C8B1F7E71}"/>
              </a:ext>
            </a:extLst>
          </p:cNvPr>
          <p:cNvSpPr>
            <a:spLocks noGrp="1"/>
          </p:cNvSpPr>
          <p:nvPr>
            <p:ph type="body" sz="quarter" idx="12"/>
          </p:nvPr>
        </p:nvSpPr>
        <p:spPr>
          <a:xfrm>
            <a:off x="53949600" y="476250"/>
            <a:ext cx="5878513" cy="594995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5">
            <a:extLst>
              <a:ext uri="{FF2B5EF4-FFF2-40B4-BE49-F238E27FC236}">
                <a16:creationId xmlns:a16="http://schemas.microsoft.com/office/drawing/2014/main" id="{A44A5FE6-A94E-ED41-9E51-1A87146C4DDF}"/>
              </a:ext>
            </a:extLst>
          </p:cNvPr>
          <p:cNvSpPr>
            <a:spLocks noGrp="1"/>
          </p:cNvSpPr>
          <p:nvPr>
            <p:ph type="body" sz="quarter" idx="13" hasCustomPrompt="1"/>
          </p:nvPr>
        </p:nvSpPr>
        <p:spPr>
          <a:xfrm>
            <a:off x="62103000" y="476250"/>
            <a:ext cx="5878513" cy="5949950"/>
          </a:xfrm>
        </p:spPr>
        <p:txBody>
          <a:bodyPr/>
          <a:lstStyle/>
          <a:p>
            <a:pPr lvl="4"/>
            <a:r>
              <a:rPr lang="en-US" dirty="0"/>
              <a:t>Fifth level</a:t>
            </a:r>
          </a:p>
        </p:txBody>
      </p:sp>
      <p:sp>
        <p:nvSpPr>
          <p:cNvPr id="9" name="Text Placeholder 8">
            <a:extLst>
              <a:ext uri="{FF2B5EF4-FFF2-40B4-BE49-F238E27FC236}">
                <a16:creationId xmlns:a16="http://schemas.microsoft.com/office/drawing/2014/main" id="{E5806B95-0E4F-0945-8F61-DE95EB2486F7}"/>
              </a:ext>
            </a:extLst>
          </p:cNvPr>
          <p:cNvSpPr>
            <a:spLocks noGrp="1"/>
          </p:cNvSpPr>
          <p:nvPr>
            <p:ph type="body" sz="quarter" idx="14"/>
          </p:nvPr>
        </p:nvSpPr>
        <p:spPr>
          <a:xfrm>
            <a:off x="54027388" y="3052763"/>
            <a:ext cx="5997575" cy="53467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0">
            <a:extLst>
              <a:ext uri="{FF2B5EF4-FFF2-40B4-BE49-F238E27FC236}">
                <a16:creationId xmlns:a16="http://schemas.microsoft.com/office/drawing/2014/main" id="{762F3FDD-ACF4-FB4F-81AA-10F751A0D548}"/>
              </a:ext>
            </a:extLst>
          </p:cNvPr>
          <p:cNvSpPr>
            <a:spLocks noGrp="1"/>
          </p:cNvSpPr>
          <p:nvPr>
            <p:ph type="body" sz="quarter" idx="15"/>
          </p:nvPr>
        </p:nvSpPr>
        <p:spPr>
          <a:xfrm>
            <a:off x="54151213" y="4991100"/>
            <a:ext cx="5827712" cy="56403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0372318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dirty="0"/>
              <a:t>Click to edit Master title style</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a:extLst>
              <a:ext uri="{FF2B5EF4-FFF2-40B4-BE49-F238E27FC236}">
                <a16:creationId xmlns:a16="http://schemas.microsoft.com/office/drawing/2014/main" id="{5E853052-8813-6A46-89BC-BD9F1C3B1E96}"/>
              </a:ext>
            </a:extLst>
          </p:cNvPr>
          <p:cNvSpPr>
            <a:spLocks noGrp="1"/>
          </p:cNvSpPr>
          <p:nvPr>
            <p:ph type="body" sz="quarter" idx="12"/>
          </p:nvPr>
        </p:nvSpPr>
        <p:spPr>
          <a:xfrm>
            <a:off x="54602063" y="476250"/>
            <a:ext cx="5618162" cy="594995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5">
            <a:extLst>
              <a:ext uri="{FF2B5EF4-FFF2-40B4-BE49-F238E27FC236}">
                <a16:creationId xmlns:a16="http://schemas.microsoft.com/office/drawing/2014/main" id="{DCF2BA5E-0F85-B640-A772-0BD45A725320}"/>
              </a:ext>
            </a:extLst>
          </p:cNvPr>
          <p:cNvSpPr>
            <a:spLocks noGrp="1"/>
          </p:cNvSpPr>
          <p:nvPr>
            <p:ph type="body" sz="quarter" idx="13" hasCustomPrompt="1"/>
          </p:nvPr>
        </p:nvSpPr>
        <p:spPr>
          <a:xfrm>
            <a:off x="62103000" y="476250"/>
            <a:ext cx="5618162" cy="5949950"/>
          </a:xfrm>
        </p:spPr>
        <p:txBody>
          <a:bodyPr/>
          <a:lstStyle/>
          <a:p>
            <a:pPr lvl="4"/>
            <a:r>
              <a:rPr lang="en-US" dirty="0"/>
              <a:t>Fifth level</a:t>
            </a:r>
          </a:p>
        </p:txBody>
      </p:sp>
      <p:sp>
        <p:nvSpPr>
          <p:cNvPr id="9" name="Text Placeholder 8">
            <a:extLst>
              <a:ext uri="{FF2B5EF4-FFF2-40B4-BE49-F238E27FC236}">
                <a16:creationId xmlns:a16="http://schemas.microsoft.com/office/drawing/2014/main" id="{622E38DD-1519-F54B-9AED-AA1FDF0DC64E}"/>
              </a:ext>
            </a:extLst>
          </p:cNvPr>
          <p:cNvSpPr>
            <a:spLocks noGrp="1"/>
          </p:cNvSpPr>
          <p:nvPr>
            <p:ph type="body" sz="quarter" idx="14"/>
          </p:nvPr>
        </p:nvSpPr>
        <p:spPr>
          <a:xfrm>
            <a:off x="54575075" y="3863975"/>
            <a:ext cx="5872163" cy="40528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0">
            <a:extLst>
              <a:ext uri="{FF2B5EF4-FFF2-40B4-BE49-F238E27FC236}">
                <a16:creationId xmlns:a16="http://schemas.microsoft.com/office/drawing/2014/main" id="{3F77F70C-D582-0246-A01C-DB36DA5F68FB}"/>
              </a:ext>
            </a:extLst>
          </p:cNvPr>
          <p:cNvSpPr>
            <a:spLocks noGrp="1"/>
          </p:cNvSpPr>
          <p:nvPr>
            <p:ph type="body" sz="quarter" idx="15"/>
          </p:nvPr>
        </p:nvSpPr>
        <p:spPr>
          <a:xfrm>
            <a:off x="54575075" y="7002463"/>
            <a:ext cx="5872163" cy="32940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361747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dirty="0"/>
              <a:t>Click to edit Master title style</a:t>
            </a:r>
          </a:p>
        </p:txBody>
      </p:sp>
      <p:sp>
        <p:nvSpPr>
          <p:cNvPr id="8" name="Text Placeholder"/>
          <p:cNvSpPr>
            <a:spLocks noGrp="1"/>
          </p:cNvSpPr>
          <p:nvPr>
            <p:ph type="body" sz="quarter" idx="13"/>
          </p:nvPr>
        </p:nvSpPr>
        <p:spPr>
          <a:xfrm>
            <a:off x="438912" y="2489471"/>
            <a:ext cx="8247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1"/>
          <p:cNvSpPr>
            <a:spLocks noGrp="1"/>
          </p:cNvSpPr>
          <p:nvPr>
            <p:ph sz="quarter" idx="17"/>
          </p:nvPr>
        </p:nvSpPr>
        <p:spPr>
          <a:xfrm>
            <a:off x="9144000" y="0"/>
            <a:ext cx="4572000" cy="5148263"/>
          </a:xfrm>
          <a:solidFill>
            <a:schemeClr val="accent2"/>
          </a:solidFill>
          <a:ln>
            <a:noFill/>
          </a:ln>
        </p:spPr>
        <p:txBody>
          <a:bodyPr lIns="457200" tIns="384048" rIns="457200" bIns="228600"/>
          <a:lstStyle>
            <a:lvl1pPr>
              <a:defRPr>
                <a:solidFill>
                  <a:schemeClr val="bg1"/>
                </a:solidFill>
              </a:defRPr>
            </a:lvl1pPr>
          </a:lstStyle>
          <a:p>
            <a:pPr lvl="0"/>
            <a:r>
              <a:rPr lang="en-US" dirty="0"/>
              <a:t>Click to edit Master text styles</a:t>
            </a:r>
          </a:p>
        </p:txBody>
      </p:sp>
      <p:sp>
        <p:nvSpPr>
          <p:cNvPr id="10" name="Content Placeholder 2"/>
          <p:cNvSpPr>
            <a:spLocks noGrp="1"/>
          </p:cNvSpPr>
          <p:nvPr>
            <p:ph sz="quarter" idx="18"/>
          </p:nvPr>
        </p:nvSpPr>
        <p:spPr>
          <a:xfrm>
            <a:off x="13716000" y="0"/>
            <a:ext cx="4572000" cy="5148263"/>
          </a:xfrm>
          <a:solidFill>
            <a:srgbClr val="061F80"/>
          </a:solidFill>
          <a:ln>
            <a:noFill/>
          </a:ln>
        </p:spPr>
        <p:txBody>
          <a:bodyPr lIns="457200" tIns="384048" rIns="457200" bIns="228600"/>
          <a:lstStyle>
            <a:lvl1pPr>
              <a:defRPr>
                <a:solidFill>
                  <a:schemeClr val="bg1"/>
                </a:solidFill>
              </a:defRPr>
            </a:lvl1pPr>
          </a:lstStyle>
          <a:p>
            <a:pPr lvl="0"/>
            <a:r>
              <a:rPr lang="en-US" dirty="0"/>
              <a:t>Click to edit Master text styles</a:t>
            </a:r>
          </a:p>
        </p:txBody>
      </p:sp>
      <p:sp>
        <p:nvSpPr>
          <p:cNvPr id="12" name="Content Placeholder 3"/>
          <p:cNvSpPr>
            <a:spLocks noGrp="1"/>
          </p:cNvSpPr>
          <p:nvPr>
            <p:ph sz="quarter" idx="19"/>
          </p:nvPr>
        </p:nvSpPr>
        <p:spPr>
          <a:xfrm>
            <a:off x="9144000" y="5145087"/>
            <a:ext cx="9144000" cy="5151439"/>
          </a:xfrm>
          <a:solidFill>
            <a:srgbClr val="0530AD"/>
          </a:solidFill>
          <a:ln>
            <a:noFill/>
          </a:ln>
        </p:spPr>
        <p:txBody>
          <a:bodyPr lIns="457200" tIns="384048" rIns="457200" bIns="228600"/>
          <a:lstStyle>
            <a:lvl1pPr>
              <a:defRPr>
                <a:solidFill>
                  <a:schemeClr val="bg1"/>
                </a:solidFill>
              </a:defRPr>
            </a:lvl1pPr>
          </a:lstStyle>
          <a:p>
            <a:pPr lvl="0"/>
            <a:r>
              <a:rPr lang="en-US" dirty="0"/>
              <a:t>Click to edit Master text styles</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
        <p:nvSpPr>
          <p:cNvPr id="6" name="Text Placeholder 5">
            <a:extLst>
              <a:ext uri="{FF2B5EF4-FFF2-40B4-BE49-F238E27FC236}">
                <a16:creationId xmlns:a16="http://schemas.microsoft.com/office/drawing/2014/main" id="{12859566-F04F-904A-BA96-5EDD680B4B36}"/>
              </a:ext>
            </a:extLst>
          </p:cNvPr>
          <p:cNvSpPr>
            <a:spLocks noGrp="1"/>
          </p:cNvSpPr>
          <p:nvPr>
            <p:ph type="body" sz="quarter" idx="20"/>
          </p:nvPr>
        </p:nvSpPr>
        <p:spPr>
          <a:xfrm>
            <a:off x="54994175" y="476250"/>
            <a:ext cx="3657600" cy="594995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5">
            <a:extLst>
              <a:ext uri="{FF2B5EF4-FFF2-40B4-BE49-F238E27FC236}">
                <a16:creationId xmlns:a16="http://schemas.microsoft.com/office/drawing/2014/main" id="{DC9A7D4F-E017-C74B-834E-2548CBEC3D39}"/>
              </a:ext>
            </a:extLst>
          </p:cNvPr>
          <p:cNvSpPr>
            <a:spLocks noGrp="1"/>
          </p:cNvSpPr>
          <p:nvPr>
            <p:ph type="body" sz="quarter" idx="21" hasCustomPrompt="1"/>
          </p:nvPr>
        </p:nvSpPr>
        <p:spPr>
          <a:xfrm>
            <a:off x="62179200" y="476250"/>
            <a:ext cx="3657600" cy="5949950"/>
          </a:xfrm>
        </p:spPr>
        <p:txBody>
          <a:bodyPr/>
          <a:lstStyle/>
          <a:p>
            <a:pPr lvl="4"/>
            <a:r>
              <a:rPr lang="en-US" dirty="0"/>
              <a:t>Fifth level</a:t>
            </a:r>
          </a:p>
        </p:txBody>
      </p:sp>
    </p:spTree>
    <p:extLst>
      <p:ext uri="{BB962C8B-B14F-4D97-AF65-F5344CB8AC3E}">
        <p14:creationId xmlns:p14="http://schemas.microsoft.com/office/powerpoint/2010/main" val="178280836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black box) over image(s)">
    <p:spTree>
      <p:nvGrpSpPr>
        <p:cNvPr id="1" name=""/>
        <p:cNvGrpSpPr/>
        <p:nvPr/>
      </p:nvGrpSpPr>
      <p:grpSpPr>
        <a:xfrm>
          <a:off x="0" y="0"/>
          <a:ext cx="0" cy="0"/>
          <a:chOff x="0" y="0"/>
          <a:chExt cx="0" cy="0"/>
        </a:xfrm>
      </p:grpSpPr>
      <p:sp>
        <p:nvSpPr>
          <p:cNvPr id="2" name="Title"/>
          <p:cNvSpPr>
            <a:spLocks noGrp="1"/>
          </p:cNvSpPr>
          <p:nvPr>
            <p:ph type="title"/>
          </p:nvPr>
        </p:nvSpPr>
        <p:spPr>
          <a:xfrm>
            <a:off x="0" y="0"/>
            <a:ext cx="18288000" cy="2555064"/>
          </a:xfrm>
          <a:solidFill>
            <a:schemeClr val="tx2"/>
          </a:solidFill>
        </p:spPr>
        <p:txBody>
          <a:bodyPr lIns="420624" tIns="411480" rIns="420624" bIns="420624"/>
          <a:lstStyle>
            <a:lvl1pPr>
              <a:defRPr>
                <a:solidFill>
                  <a:schemeClr val="tx1"/>
                </a:solidFill>
              </a:defRPr>
            </a:lvl1pPr>
          </a:lstStyle>
          <a:p>
            <a:r>
              <a:rPr lang="en-US" dirty="0"/>
              <a:t>Click to edit Master title style</a:t>
            </a:r>
          </a:p>
        </p:txBody>
      </p:sp>
      <p:sp>
        <p:nvSpPr>
          <p:cNvPr id="6" name="Picture Placeholder"/>
          <p:cNvSpPr>
            <a:spLocks noGrp="1"/>
          </p:cNvSpPr>
          <p:nvPr>
            <p:ph type="pic" sz="quarter" idx="12"/>
          </p:nvPr>
        </p:nvSpPr>
        <p:spPr>
          <a:xfrm>
            <a:off x="0" y="2555064"/>
            <a:ext cx="18288000" cy="7741461"/>
          </a:xfrm>
        </p:spPr>
        <p:txBody>
          <a:bodyPr lIns="91440" tIns="91440" rIns="91440" bIns="91440"/>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Text Placeholder 6">
            <a:extLst>
              <a:ext uri="{FF2B5EF4-FFF2-40B4-BE49-F238E27FC236}">
                <a16:creationId xmlns:a16="http://schemas.microsoft.com/office/drawing/2014/main" id="{FECBB25E-9A1D-0145-9688-BB3BBA212C5F}"/>
              </a:ext>
            </a:extLst>
          </p:cNvPr>
          <p:cNvSpPr>
            <a:spLocks noGrp="1"/>
          </p:cNvSpPr>
          <p:nvPr>
            <p:ph type="body" sz="quarter" idx="13"/>
          </p:nvPr>
        </p:nvSpPr>
        <p:spPr>
          <a:xfrm>
            <a:off x="54079775" y="476250"/>
            <a:ext cx="5486400" cy="594995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6">
            <a:extLst>
              <a:ext uri="{FF2B5EF4-FFF2-40B4-BE49-F238E27FC236}">
                <a16:creationId xmlns:a16="http://schemas.microsoft.com/office/drawing/2014/main" id="{4A63B601-ADA2-2745-B51C-68FE98F94277}"/>
              </a:ext>
            </a:extLst>
          </p:cNvPr>
          <p:cNvSpPr>
            <a:spLocks noGrp="1"/>
          </p:cNvSpPr>
          <p:nvPr>
            <p:ph type="body" sz="quarter" idx="14" hasCustomPrompt="1"/>
          </p:nvPr>
        </p:nvSpPr>
        <p:spPr>
          <a:xfrm>
            <a:off x="60731400" y="476250"/>
            <a:ext cx="5486400" cy="5949950"/>
          </a:xfrm>
        </p:spPr>
        <p:txBody>
          <a:bodyPr/>
          <a:lstStyle/>
          <a:p>
            <a:pPr lvl="4"/>
            <a:r>
              <a:rPr lang="en-US" dirty="0"/>
              <a:t>Fifth level</a:t>
            </a:r>
          </a:p>
        </p:txBody>
      </p:sp>
    </p:spTree>
    <p:extLst>
      <p:ext uri="{BB962C8B-B14F-4D97-AF65-F5344CB8AC3E}">
        <p14:creationId xmlns:p14="http://schemas.microsoft.com/office/powerpoint/2010/main" val="69242506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ext (black box) over image(s)">
    <p:spTree>
      <p:nvGrpSpPr>
        <p:cNvPr id="1" name=""/>
        <p:cNvGrpSpPr/>
        <p:nvPr/>
      </p:nvGrpSpPr>
      <p:grpSpPr>
        <a:xfrm>
          <a:off x="0" y="0"/>
          <a:ext cx="0" cy="0"/>
          <a:chOff x="0" y="0"/>
          <a:chExt cx="0" cy="0"/>
        </a:xfrm>
      </p:grpSpPr>
      <p:sp>
        <p:nvSpPr>
          <p:cNvPr id="9" name="Picture Placeholder"/>
          <p:cNvSpPr>
            <a:spLocks noGrp="1"/>
          </p:cNvSpPr>
          <p:nvPr>
            <p:ph type="pic" sz="quarter" idx="14"/>
          </p:nvPr>
        </p:nvSpPr>
        <p:spPr>
          <a:xfrm>
            <a:off x="0" y="0"/>
            <a:ext cx="18288000" cy="10305677"/>
          </a:xfrm>
        </p:spPr>
        <p:txBody>
          <a:bodyPr lIns="91440" tIns="91440" rIns="91440" bIns="91440"/>
          <a:lstStyle/>
          <a:p>
            <a:r>
              <a:rPr lang="en-US" dirty="0"/>
              <a:t>Drag picture to placeholder or click icon to add</a:t>
            </a:r>
          </a:p>
        </p:txBody>
      </p:sp>
      <p:sp>
        <p:nvSpPr>
          <p:cNvPr id="6" name="Text Placeholder"/>
          <p:cNvSpPr>
            <a:spLocks noGrp="1"/>
          </p:cNvSpPr>
          <p:nvPr>
            <p:ph type="body" sz="quarter" idx="12"/>
          </p:nvPr>
        </p:nvSpPr>
        <p:spPr>
          <a:xfrm>
            <a:off x="-5" y="5148262"/>
            <a:ext cx="4572006" cy="5148263"/>
          </a:xfrm>
          <a:solidFill>
            <a:schemeClr val="tx2"/>
          </a:solidFill>
        </p:spPr>
        <p:txBody>
          <a:bodyPr lIns="457200" tIns="384048" rIns="457200" bIns="228600"/>
          <a:lstStyle>
            <a:lvl1pPr>
              <a:buClr>
                <a:schemeClr val="tx1"/>
              </a:buClr>
              <a:defRPr>
                <a:solidFill>
                  <a:schemeClr val="tx1"/>
                </a:solidFill>
              </a:defRPr>
            </a:lvl1pPr>
            <a:lvl2pPr>
              <a:buClr>
                <a:schemeClr val="tx1"/>
              </a:buClr>
              <a:defRPr sz="2000">
                <a:solidFill>
                  <a:schemeClr val="tx1"/>
                </a:solidFill>
              </a:defRPr>
            </a:lvl2pPr>
            <a:lvl3pPr>
              <a:buClr>
                <a:schemeClr val="tx1"/>
              </a:buClr>
              <a:defRPr sz="2000">
                <a:solidFill>
                  <a:schemeClr val="tx1"/>
                </a:solidFill>
              </a:defRPr>
            </a:lvl3pPr>
            <a:lvl4pPr>
              <a:buClr>
                <a:schemeClr val="tx1"/>
              </a:buClr>
              <a:defRPr sz="2000">
                <a:solidFill>
                  <a:schemeClr val="tx1"/>
                </a:solidFill>
              </a:defRPr>
            </a:lvl4pPr>
            <a:lvl5pPr>
              <a:buClr>
                <a:schemeClr val="tx1"/>
              </a:buClr>
              <a:defRPr sz="20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5" name="Text Placeholder 4">
            <a:extLst>
              <a:ext uri="{FF2B5EF4-FFF2-40B4-BE49-F238E27FC236}">
                <a16:creationId xmlns:a16="http://schemas.microsoft.com/office/drawing/2014/main" id="{2F355348-8031-B94E-A645-CA2823CD93C2}"/>
              </a:ext>
            </a:extLst>
          </p:cNvPr>
          <p:cNvSpPr>
            <a:spLocks noGrp="1"/>
          </p:cNvSpPr>
          <p:nvPr>
            <p:ph type="body" sz="quarter" idx="15"/>
          </p:nvPr>
        </p:nvSpPr>
        <p:spPr>
          <a:xfrm>
            <a:off x="54471888" y="476250"/>
            <a:ext cx="6008687" cy="72263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4">
            <a:extLst>
              <a:ext uri="{FF2B5EF4-FFF2-40B4-BE49-F238E27FC236}">
                <a16:creationId xmlns:a16="http://schemas.microsoft.com/office/drawing/2014/main" id="{B789B48E-5FE3-734F-A4CE-BC960834795D}"/>
              </a:ext>
            </a:extLst>
          </p:cNvPr>
          <p:cNvSpPr>
            <a:spLocks noGrp="1"/>
          </p:cNvSpPr>
          <p:nvPr>
            <p:ph type="body" sz="quarter" idx="16" hasCustomPrompt="1"/>
          </p:nvPr>
        </p:nvSpPr>
        <p:spPr>
          <a:xfrm>
            <a:off x="62255400" y="476250"/>
            <a:ext cx="6008687" cy="7226300"/>
          </a:xfrm>
        </p:spPr>
        <p:txBody>
          <a:bodyPr/>
          <a:lstStyle/>
          <a:p>
            <a:pPr lvl="4"/>
            <a:r>
              <a:rPr lang="en-US" dirty="0"/>
              <a:t>Fifth level</a:t>
            </a:r>
          </a:p>
        </p:txBody>
      </p:sp>
    </p:spTree>
    <p:extLst>
      <p:ext uri="{BB962C8B-B14F-4D97-AF65-F5344CB8AC3E}">
        <p14:creationId xmlns:p14="http://schemas.microsoft.com/office/powerpoint/2010/main" val="19318794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ivider dark gry">
    <p:bg>
      <p:bgPr>
        <a:solidFill>
          <a:srgbClr val="3D3D3D"/>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p>
            <a:r>
              <a:rPr lang="en-US" dirty="0"/>
              <a:t>Click to edit Master title style</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68798438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dirty="0"/>
              <a:t>Click to edit Master title style</a:t>
            </a:r>
          </a:p>
        </p:txBody>
      </p:sp>
      <p:sp>
        <p:nvSpPr>
          <p:cNvPr id="6" name="Text Placeholder"/>
          <p:cNvSpPr>
            <a:spLocks noGrp="1"/>
          </p:cNvSpPr>
          <p:nvPr>
            <p:ph type="body" sz="quarter" idx="12"/>
          </p:nvPr>
        </p:nvSpPr>
        <p:spPr>
          <a:xfrm>
            <a:off x="438912" y="2489471"/>
            <a:ext cx="3675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p:cNvSpPr>
            <a:spLocks noGrp="1"/>
          </p:cNvSpPr>
          <p:nvPr>
            <p:ph sz="quarter" idx="13"/>
          </p:nvPr>
        </p:nvSpPr>
        <p:spPr>
          <a:xfrm>
            <a:off x="5029200" y="2489471"/>
            <a:ext cx="12801600"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a:extLst>
              <a:ext uri="{FF2B5EF4-FFF2-40B4-BE49-F238E27FC236}">
                <a16:creationId xmlns:a16="http://schemas.microsoft.com/office/drawing/2014/main" id="{A3DF85D5-41CA-C045-A95F-EB0A47FFC774}"/>
              </a:ext>
            </a:extLst>
          </p:cNvPr>
          <p:cNvSpPr>
            <a:spLocks noGrp="1"/>
          </p:cNvSpPr>
          <p:nvPr>
            <p:ph type="body" sz="quarter" idx="14"/>
          </p:nvPr>
        </p:nvSpPr>
        <p:spPr>
          <a:xfrm>
            <a:off x="54602063" y="476250"/>
            <a:ext cx="4833937" cy="594995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7">
            <a:extLst>
              <a:ext uri="{FF2B5EF4-FFF2-40B4-BE49-F238E27FC236}">
                <a16:creationId xmlns:a16="http://schemas.microsoft.com/office/drawing/2014/main" id="{43642C1B-C9C9-D846-87A8-802CD007D416}"/>
              </a:ext>
            </a:extLst>
          </p:cNvPr>
          <p:cNvSpPr>
            <a:spLocks noGrp="1"/>
          </p:cNvSpPr>
          <p:nvPr>
            <p:ph type="body" sz="quarter" idx="15" hasCustomPrompt="1"/>
          </p:nvPr>
        </p:nvSpPr>
        <p:spPr>
          <a:xfrm>
            <a:off x="60350400" y="476250"/>
            <a:ext cx="4833937" cy="5949950"/>
          </a:xfrm>
        </p:spPr>
        <p:txBody>
          <a:bodyPr/>
          <a:lstStyle/>
          <a:p>
            <a:pPr lvl="4"/>
            <a:r>
              <a:rPr lang="en-US" dirty="0"/>
              <a:t>Fifth level</a:t>
            </a:r>
          </a:p>
        </p:txBody>
      </p:sp>
    </p:spTree>
    <p:extLst>
      <p:ext uri="{BB962C8B-B14F-4D97-AF65-F5344CB8AC3E}">
        <p14:creationId xmlns:p14="http://schemas.microsoft.com/office/powerpoint/2010/main" val="103605913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a:t>Click to edit Master title style</a:t>
            </a:r>
          </a:p>
        </p:txBody>
      </p:sp>
      <p:sp>
        <p:nvSpPr>
          <p:cNvPr id="6" name="Text Placeholder"/>
          <p:cNvSpPr>
            <a:spLocks noGrp="1"/>
          </p:cNvSpPr>
          <p:nvPr>
            <p:ph type="body" sz="quarter" idx="12"/>
          </p:nvPr>
        </p:nvSpPr>
        <p:spPr>
          <a:xfrm>
            <a:off x="438912" y="2489471"/>
            <a:ext cx="3675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Text Placeholder 6">
            <a:extLst>
              <a:ext uri="{FF2B5EF4-FFF2-40B4-BE49-F238E27FC236}">
                <a16:creationId xmlns:a16="http://schemas.microsoft.com/office/drawing/2014/main" id="{C24F025F-D182-8642-9B67-E9A5FAADE6BF}"/>
              </a:ext>
            </a:extLst>
          </p:cNvPr>
          <p:cNvSpPr>
            <a:spLocks noGrp="1"/>
          </p:cNvSpPr>
          <p:nvPr>
            <p:ph type="body" sz="quarter" idx="13"/>
          </p:nvPr>
        </p:nvSpPr>
        <p:spPr>
          <a:xfrm>
            <a:off x="54211538" y="0"/>
            <a:ext cx="5746750" cy="64262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6">
            <a:extLst>
              <a:ext uri="{FF2B5EF4-FFF2-40B4-BE49-F238E27FC236}">
                <a16:creationId xmlns:a16="http://schemas.microsoft.com/office/drawing/2014/main" id="{E9A91E97-90E3-2544-A1AA-EFC7A284C043}"/>
              </a:ext>
            </a:extLst>
          </p:cNvPr>
          <p:cNvSpPr>
            <a:spLocks noGrp="1"/>
          </p:cNvSpPr>
          <p:nvPr>
            <p:ph type="body" sz="quarter" idx="14" hasCustomPrompt="1"/>
          </p:nvPr>
        </p:nvSpPr>
        <p:spPr>
          <a:xfrm>
            <a:off x="60655200" y="0"/>
            <a:ext cx="5746750" cy="6426200"/>
          </a:xfrm>
        </p:spPr>
        <p:txBody>
          <a:bodyPr/>
          <a:lstStyle/>
          <a:p>
            <a:pPr lvl="4"/>
            <a:r>
              <a:rPr lang="en-US" dirty="0"/>
              <a:t>Fifth level</a:t>
            </a:r>
          </a:p>
        </p:txBody>
      </p:sp>
    </p:spTree>
    <p:extLst>
      <p:ext uri="{BB962C8B-B14F-4D97-AF65-F5344CB8AC3E}">
        <p14:creationId xmlns:p14="http://schemas.microsoft.com/office/powerpoint/2010/main" val="158988199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dirty="0"/>
              <a:t>Click to edit Master title style</a:t>
            </a:r>
          </a:p>
        </p:txBody>
      </p:sp>
      <p:sp>
        <p:nvSpPr>
          <p:cNvPr id="8" name="Text Placeholder 1"/>
          <p:cNvSpPr>
            <a:spLocks noGrp="1"/>
          </p:cNvSpPr>
          <p:nvPr>
            <p:ph type="body" sz="quarter" idx="13"/>
          </p:nvPr>
        </p:nvSpPr>
        <p:spPr>
          <a:xfrm>
            <a:off x="438912" y="2489471"/>
            <a:ext cx="3675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type="body" sz="quarter" idx="15"/>
          </p:nvPr>
        </p:nvSpPr>
        <p:spPr>
          <a:xfrm>
            <a:off x="5010912" y="2489471"/>
            <a:ext cx="3675888" cy="651045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Picture Placeholder"/>
          <p:cNvSpPr>
            <a:spLocks noGrp="1"/>
          </p:cNvSpPr>
          <p:nvPr>
            <p:ph type="pic" sz="quarter" idx="14"/>
          </p:nvPr>
        </p:nvSpPr>
        <p:spPr>
          <a:xfrm>
            <a:off x="9144000" y="0"/>
            <a:ext cx="9144000" cy="10296525"/>
          </a:xfrm>
        </p:spPr>
        <p:txBody>
          <a:bodyPr lIns="91440" tIns="91440" rIns="91440" bIns="91440"/>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9" name="Text Placeholder 8">
            <a:extLst>
              <a:ext uri="{FF2B5EF4-FFF2-40B4-BE49-F238E27FC236}">
                <a16:creationId xmlns:a16="http://schemas.microsoft.com/office/drawing/2014/main" id="{6D6819F2-68EE-5642-B338-1CED66624C14}"/>
              </a:ext>
            </a:extLst>
          </p:cNvPr>
          <p:cNvSpPr>
            <a:spLocks noGrp="1"/>
          </p:cNvSpPr>
          <p:nvPr>
            <p:ph type="body" sz="quarter" idx="16"/>
          </p:nvPr>
        </p:nvSpPr>
        <p:spPr>
          <a:xfrm>
            <a:off x="54602063" y="0"/>
            <a:ext cx="5095875" cy="64262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8">
            <a:extLst>
              <a:ext uri="{FF2B5EF4-FFF2-40B4-BE49-F238E27FC236}">
                <a16:creationId xmlns:a16="http://schemas.microsoft.com/office/drawing/2014/main" id="{A03923F9-0073-C44D-A776-7BD0085F4C95}"/>
              </a:ext>
            </a:extLst>
          </p:cNvPr>
          <p:cNvSpPr>
            <a:spLocks noGrp="1"/>
          </p:cNvSpPr>
          <p:nvPr>
            <p:ph type="body" sz="quarter" idx="17" hasCustomPrompt="1"/>
          </p:nvPr>
        </p:nvSpPr>
        <p:spPr>
          <a:xfrm>
            <a:off x="62103000" y="0"/>
            <a:ext cx="5095875" cy="6426200"/>
          </a:xfrm>
        </p:spPr>
        <p:txBody>
          <a:bodyPr/>
          <a:lstStyle/>
          <a:p>
            <a:pPr lvl="4"/>
            <a:r>
              <a:rPr lang="en-US" dirty="0"/>
              <a:t>Fifth level</a:t>
            </a:r>
          </a:p>
        </p:txBody>
      </p:sp>
    </p:spTree>
    <p:extLst>
      <p:ext uri="{BB962C8B-B14F-4D97-AF65-F5344CB8AC3E}">
        <p14:creationId xmlns:p14="http://schemas.microsoft.com/office/powerpoint/2010/main" val="6645278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ase study 2: split">
    <p:spTree>
      <p:nvGrpSpPr>
        <p:cNvPr id="1" name=""/>
        <p:cNvGrpSpPr/>
        <p:nvPr/>
      </p:nvGrpSpPr>
      <p:grpSpPr>
        <a:xfrm>
          <a:off x="0" y="0"/>
          <a:ext cx="0" cy="0"/>
          <a:chOff x="0" y="0"/>
          <a:chExt cx="0" cy="0"/>
        </a:xfrm>
      </p:grpSpPr>
      <p:sp>
        <p:nvSpPr>
          <p:cNvPr id="11" name="Rectangle">
            <a:extLst>
              <a:ext uri="{FF2B5EF4-FFF2-40B4-BE49-F238E27FC236}">
                <a16:creationId xmlns:a16="http://schemas.microsoft.com/office/drawing/2014/main" id="{1C7F397D-BB3E-DB46-9D47-E4669BF2E449}"/>
              </a:ext>
            </a:extLst>
          </p:cNvPr>
          <p:cNvSpPr/>
          <p:nvPr userDrawn="1"/>
        </p:nvSpPr>
        <p:spPr>
          <a:xfrm>
            <a:off x="9144000" y="5148262"/>
            <a:ext cx="9144000" cy="5163601"/>
          </a:xfrm>
          <a:prstGeom prst="rect">
            <a:avLst/>
          </a:prstGeom>
          <a:solidFill>
            <a:srgbClr val="FFFFFF"/>
          </a:solidFill>
          <a:ln w="3175">
            <a:miter lim="400000"/>
          </a:ln>
        </p:spPr>
        <p:txBody>
          <a:bodyPr lIns="0" tIns="0" rIns="0" bIns="0" anchor="ctr"/>
          <a:lstStyle/>
          <a:p>
            <a:pPr algn="ctr" defTabSz="619125">
              <a:defRPr sz="3000">
                <a:solidFill>
                  <a:srgbClr val="FFFFFF"/>
                </a:solidFill>
                <a:latin typeface="Helvetica Neue Medium"/>
                <a:ea typeface="Helvetica Neue Medium"/>
                <a:cs typeface="Helvetica Neue Medium"/>
                <a:sym typeface="Helvetica Neue Medium"/>
              </a:defRPr>
            </a:pPr>
            <a:endParaRPr sz="2250"/>
          </a:p>
        </p:txBody>
      </p:sp>
      <p:sp>
        <p:nvSpPr>
          <p:cNvPr id="2" name="Title"/>
          <p:cNvSpPr>
            <a:spLocks noGrp="1"/>
          </p:cNvSpPr>
          <p:nvPr>
            <p:ph type="title"/>
          </p:nvPr>
        </p:nvSpPr>
        <p:spPr>
          <a:xfrm>
            <a:off x="420624" y="1252728"/>
            <a:ext cx="8284464" cy="1737360"/>
          </a:xfrm>
        </p:spPr>
        <p:txBody>
          <a:bodyPr/>
          <a:lstStyle/>
          <a:p>
            <a:r>
              <a:rPr lang="en-US" dirty="0"/>
              <a:t>Click to edit Master title style</a:t>
            </a:r>
          </a:p>
        </p:txBody>
      </p:sp>
      <p:sp>
        <p:nvSpPr>
          <p:cNvPr id="8" name="Text Placeholder 1"/>
          <p:cNvSpPr>
            <a:spLocks noGrp="1"/>
          </p:cNvSpPr>
          <p:nvPr>
            <p:ph type="body" sz="quarter" idx="13"/>
          </p:nvPr>
        </p:nvSpPr>
        <p:spPr>
          <a:xfrm>
            <a:off x="438912" y="3218688"/>
            <a:ext cx="8247888" cy="608990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type="body" sz="quarter" idx="15" hasCustomPrompt="1"/>
          </p:nvPr>
        </p:nvSpPr>
        <p:spPr>
          <a:xfrm>
            <a:off x="438912" y="402336"/>
            <a:ext cx="5630584" cy="671090"/>
          </a:xfrm>
        </p:spPr>
        <p:txBody>
          <a:bodyPr/>
          <a:lstStyle/>
          <a:p>
            <a:pPr lvl="4"/>
            <a:r>
              <a:rPr lang="en-US" dirty="0"/>
              <a:t>Fifth level</a:t>
            </a:r>
          </a:p>
        </p:txBody>
      </p:sp>
      <p:sp>
        <p:nvSpPr>
          <p:cNvPr id="7" name="Picture Placeholder"/>
          <p:cNvSpPr>
            <a:spLocks noGrp="1"/>
          </p:cNvSpPr>
          <p:nvPr>
            <p:ph type="pic" sz="quarter" idx="14"/>
          </p:nvPr>
        </p:nvSpPr>
        <p:spPr>
          <a:xfrm>
            <a:off x="9144000" y="0"/>
            <a:ext cx="9144000" cy="10296525"/>
          </a:xfrm>
        </p:spPr>
        <p:txBody>
          <a:bodyPr lIns="91440" tIns="91440" rIns="91440" bIns="91440"/>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9" name="Text Placeholder 8">
            <a:extLst>
              <a:ext uri="{FF2B5EF4-FFF2-40B4-BE49-F238E27FC236}">
                <a16:creationId xmlns:a16="http://schemas.microsoft.com/office/drawing/2014/main" id="{6D6819F2-68EE-5642-B338-1CED66624C14}"/>
              </a:ext>
            </a:extLst>
          </p:cNvPr>
          <p:cNvSpPr>
            <a:spLocks noGrp="1"/>
          </p:cNvSpPr>
          <p:nvPr>
            <p:ph type="body" sz="quarter" idx="16"/>
          </p:nvPr>
        </p:nvSpPr>
        <p:spPr>
          <a:xfrm>
            <a:off x="54602063" y="0"/>
            <a:ext cx="5095875" cy="64262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8">
            <a:extLst>
              <a:ext uri="{FF2B5EF4-FFF2-40B4-BE49-F238E27FC236}">
                <a16:creationId xmlns:a16="http://schemas.microsoft.com/office/drawing/2014/main" id="{A03923F9-0073-C44D-A776-7BD0085F4C95}"/>
              </a:ext>
            </a:extLst>
          </p:cNvPr>
          <p:cNvSpPr>
            <a:spLocks noGrp="1"/>
          </p:cNvSpPr>
          <p:nvPr>
            <p:ph type="body" sz="quarter" idx="17" hasCustomPrompt="1"/>
          </p:nvPr>
        </p:nvSpPr>
        <p:spPr>
          <a:xfrm>
            <a:off x="62103000" y="0"/>
            <a:ext cx="5095875" cy="6426200"/>
          </a:xfrm>
        </p:spPr>
        <p:txBody>
          <a:bodyPr/>
          <a:lstStyle/>
          <a:p>
            <a:pPr lvl="4"/>
            <a:r>
              <a:rPr lang="en-US" dirty="0"/>
              <a:t>Fifth level</a:t>
            </a:r>
          </a:p>
        </p:txBody>
      </p:sp>
      <p:sp>
        <p:nvSpPr>
          <p:cNvPr id="12" name="Text Placeholder 11">
            <a:extLst>
              <a:ext uri="{FF2B5EF4-FFF2-40B4-BE49-F238E27FC236}">
                <a16:creationId xmlns:a16="http://schemas.microsoft.com/office/drawing/2014/main" id="{F422050C-FE7C-3646-A9A8-5512F118D0ED}"/>
              </a:ext>
            </a:extLst>
          </p:cNvPr>
          <p:cNvSpPr>
            <a:spLocks noGrp="1"/>
          </p:cNvSpPr>
          <p:nvPr>
            <p:ph type="body" sz="quarter" idx="18" hasCustomPrompt="1"/>
          </p:nvPr>
        </p:nvSpPr>
        <p:spPr>
          <a:xfrm>
            <a:off x="9573768" y="5285232"/>
            <a:ext cx="2871216" cy="2807208"/>
          </a:xfrm>
        </p:spPr>
        <p:txBody>
          <a:bodyPr/>
          <a:lstStyle>
            <a:lvl1pPr>
              <a:spcBef>
                <a:spcPts val="0"/>
              </a:spcBef>
              <a:spcAft>
                <a:spcPts val="750"/>
              </a:spcAft>
              <a:defRPr sz="11100" b="1" i="0">
                <a:latin typeface="IBM Plex Mono SemiBold" panose="020B0509050203000203" pitchFamily="49" charset="77"/>
              </a:defRPr>
            </a:lvl1pPr>
            <a:lvl2pPr marL="0" indent="0">
              <a:spcBef>
                <a:spcPts val="0"/>
              </a:spcBef>
              <a:buFontTx/>
              <a:buNone/>
              <a:defRPr/>
            </a:lvl2pPr>
          </a:lstStyle>
          <a:p>
            <a:pPr lvl="0"/>
            <a:r>
              <a:rPr lang="en-US" dirty="0"/>
              <a:t>#x</a:t>
            </a:r>
          </a:p>
          <a:p>
            <a:pPr lvl="1"/>
            <a:r>
              <a:rPr lang="en-US" dirty="0"/>
              <a:t>Second level</a:t>
            </a:r>
          </a:p>
        </p:txBody>
      </p:sp>
      <p:sp>
        <p:nvSpPr>
          <p:cNvPr id="14" name="Text Placeholder 13">
            <a:extLst>
              <a:ext uri="{FF2B5EF4-FFF2-40B4-BE49-F238E27FC236}">
                <a16:creationId xmlns:a16="http://schemas.microsoft.com/office/drawing/2014/main" id="{02E4AB2E-D2DB-A547-B124-191C823412EF}"/>
              </a:ext>
            </a:extLst>
          </p:cNvPr>
          <p:cNvSpPr>
            <a:spLocks noGrp="1"/>
          </p:cNvSpPr>
          <p:nvPr>
            <p:ph type="body" sz="quarter" idx="19" hasCustomPrompt="1"/>
          </p:nvPr>
        </p:nvSpPr>
        <p:spPr>
          <a:xfrm>
            <a:off x="14184313" y="5662613"/>
            <a:ext cx="3657600" cy="3117850"/>
          </a:xfrm>
        </p:spPr>
        <p:txBody>
          <a:bodyPr/>
          <a:lstStyle>
            <a:lvl1pPr marL="173736" indent="-173736">
              <a:spcBef>
                <a:spcPts val="0"/>
              </a:spcBef>
              <a:defRPr sz="2600" b="1" i="1">
                <a:latin typeface="IBM Plex Sans" panose="020B0503050203000203" pitchFamily="34" charset="0"/>
              </a:defRPr>
            </a:lvl1pPr>
            <a:lvl2pPr marL="173736" indent="0">
              <a:spcBef>
                <a:spcPts val="1600"/>
              </a:spcBef>
              <a:defRPr sz="1300" b="1" i="0">
                <a:latin typeface="IBM Plex Sans" panose="020B0503050203000203" pitchFamily="34" charset="0"/>
              </a:defRPr>
            </a:lvl2pPr>
          </a:lstStyle>
          <a:p>
            <a:pPr lvl="0"/>
            <a:r>
              <a:rPr lang="en-US" dirty="0"/>
              <a:t>“Click to edit Master text styles.”</a:t>
            </a:r>
          </a:p>
          <a:p>
            <a:pPr lvl="1"/>
            <a:r>
              <a:rPr lang="en-US" dirty="0"/>
              <a:t> Second level</a:t>
            </a:r>
          </a:p>
        </p:txBody>
      </p:sp>
    </p:spTree>
    <p:extLst>
      <p:ext uri="{BB962C8B-B14F-4D97-AF65-F5344CB8AC3E}">
        <p14:creationId xmlns:p14="http://schemas.microsoft.com/office/powerpoint/2010/main" val="258387100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howcas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AD5B51D-F7D5-CB43-A31F-795197ED667C}"/>
              </a:ext>
            </a:extLst>
          </p:cNvPr>
          <p:cNvSpPr/>
          <p:nvPr userDrawn="1"/>
        </p:nvSpPr>
        <p:spPr bwMode="auto">
          <a:xfrm>
            <a:off x="0" y="7702550"/>
            <a:ext cx="18288000" cy="2593975"/>
          </a:xfrm>
          <a:prstGeom prst="rect">
            <a:avLst/>
          </a:prstGeom>
          <a:solidFill>
            <a:schemeClr val="bg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1400" b="0" i="0" u="none" strike="noStrike" cap="none" normalizeH="0" baseline="0" dirty="0">
              <a:ln>
                <a:noFill/>
              </a:ln>
              <a:solidFill>
                <a:schemeClr val="bg1"/>
              </a:solidFill>
              <a:effectLst/>
              <a:latin typeface="IBM Plex Sans" panose="020B0503050203000203" pitchFamily="34" charset="0"/>
            </a:endParaRPr>
          </a:p>
        </p:txBody>
      </p:sp>
      <p:pic>
        <p:nvPicPr>
          <p:cNvPr id="12" name="Apple-Macbook-Space-Grey copy.png" descr="Apple-Macbook-Space-Grey copy.png">
            <a:extLst>
              <a:ext uri="{FF2B5EF4-FFF2-40B4-BE49-F238E27FC236}">
                <a16:creationId xmlns:a16="http://schemas.microsoft.com/office/drawing/2014/main" id="{64B034B1-BF69-5740-9C14-FF664B83DB8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728148" y="2329651"/>
            <a:ext cx="11057526" cy="6498340"/>
          </a:xfrm>
          <a:prstGeom prst="rect">
            <a:avLst/>
          </a:prstGeom>
          <a:ln w="12700">
            <a:miter lim="400000"/>
          </a:ln>
        </p:spPr>
      </p:pic>
      <p:sp>
        <p:nvSpPr>
          <p:cNvPr id="8" name="Text Placeholder 1"/>
          <p:cNvSpPr>
            <a:spLocks noGrp="1"/>
          </p:cNvSpPr>
          <p:nvPr>
            <p:ph type="body" sz="quarter" idx="13"/>
          </p:nvPr>
        </p:nvSpPr>
        <p:spPr>
          <a:xfrm>
            <a:off x="438912" y="1239608"/>
            <a:ext cx="6126645" cy="625682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9" name="Text Placeholder 8">
            <a:extLst>
              <a:ext uri="{FF2B5EF4-FFF2-40B4-BE49-F238E27FC236}">
                <a16:creationId xmlns:a16="http://schemas.microsoft.com/office/drawing/2014/main" id="{2D5DC9E6-FED1-F24A-B598-2760C1CB43CB}"/>
              </a:ext>
            </a:extLst>
          </p:cNvPr>
          <p:cNvSpPr>
            <a:spLocks noGrp="1"/>
          </p:cNvSpPr>
          <p:nvPr>
            <p:ph type="body" sz="quarter" idx="14" hasCustomPrompt="1"/>
          </p:nvPr>
        </p:nvSpPr>
        <p:spPr>
          <a:xfrm>
            <a:off x="438913" y="402336"/>
            <a:ext cx="5972520" cy="745980"/>
          </a:xfrm>
        </p:spPr>
        <p:txBody>
          <a:bodyPr/>
          <a:lstStyle/>
          <a:p>
            <a:pPr lvl="4"/>
            <a:r>
              <a:rPr lang="en-US" dirty="0"/>
              <a:t>Fifth level</a:t>
            </a:r>
          </a:p>
        </p:txBody>
      </p:sp>
      <p:sp>
        <p:nvSpPr>
          <p:cNvPr id="11" name="Text Placeholder 10">
            <a:extLst>
              <a:ext uri="{FF2B5EF4-FFF2-40B4-BE49-F238E27FC236}">
                <a16:creationId xmlns:a16="http://schemas.microsoft.com/office/drawing/2014/main" id="{E12AAB8C-A181-5944-B209-CE1BF6CB0A49}"/>
              </a:ext>
            </a:extLst>
          </p:cNvPr>
          <p:cNvSpPr>
            <a:spLocks noGrp="1"/>
          </p:cNvSpPr>
          <p:nvPr>
            <p:ph type="body" sz="quarter" idx="15"/>
          </p:nvPr>
        </p:nvSpPr>
        <p:spPr>
          <a:xfrm>
            <a:off x="54733825" y="3863975"/>
            <a:ext cx="3395663" cy="3838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2453560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6" name="Text Placeholder 1"/>
          <p:cNvSpPr>
            <a:spLocks noGrp="1"/>
          </p:cNvSpPr>
          <p:nvPr>
            <p:ph type="body" sz="quarter" idx="12"/>
          </p:nvPr>
        </p:nvSpPr>
        <p:spPr>
          <a:xfrm>
            <a:off x="438912" y="2489471"/>
            <a:ext cx="3675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2"/>
          <p:cNvSpPr>
            <a:spLocks noGrp="1"/>
          </p:cNvSpPr>
          <p:nvPr>
            <p:ph type="body" sz="quarter" idx="13"/>
          </p:nvPr>
        </p:nvSpPr>
        <p:spPr>
          <a:xfrm>
            <a:off x="5010912" y="2489471"/>
            <a:ext cx="3675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Text Placeholder 6">
            <a:extLst>
              <a:ext uri="{FF2B5EF4-FFF2-40B4-BE49-F238E27FC236}">
                <a16:creationId xmlns:a16="http://schemas.microsoft.com/office/drawing/2014/main" id="{1546F8DC-6A5F-F34C-AE09-B3764DC3B5E8}"/>
              </a:ext>
            </a:extLst>
          </p:cNvPr>
          <p:cNvSpPr>
            <a:spLocks noGrp="1"/>
          </p:cNvSpPr>
          <p:nvPr>
            <p:ph type="body" sz="quarter" idx="15"/>
          </p:nvPr>
        </p:nvSpPr>
        <p:spPr>
          <a:xfrm>
            <a:off x="54733825" y="476250"/>
            <a:ext cx="6138863" cy="72263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6">
            <a:extLst>
              <a:ext uri="{FF2B5EF4-FFF2-40B4-BE49-F238E27FC236}">
                <a16:creationId xmlns:a16="http://schemas.microsoft.com/office/drawing/2014/main" id="{DEF732E9-68DB-0841-818A-B2AE17E26B4B}"/>
              </a:ext>
            </a:extLst>
          </p:cNvPr>
          <p:cNvSpPr>
            <a:spLocks noGrp="1"/>
          </p:cNvSpPr>
          <p:nvPr>
            <p:ph type="body" sz="quarter" idx="16" hasCustomPrompt="1"/>
          </p:nvPr>
        </p:nvSpPr>
        <p:spPr>
          <a:xfrm>
            <a:off x="62026800" y="476250"/>
            <a:ext cx="6138863" cy="7226300"/>
          </a:xfrm>
        </p:spPr>
        <p:txBody>
          <a:bodyPr/>
          <a:lstStyle/>
          <a:p>
            <a:pPr lvl="4"/>
            <a:r>
              <a:rPr lang="en-US" dirty="0"/>
              <a:t>Fifth level</a:t>
            </a:r>
          </a:p>
        </p:txBody>
      </p:sp>
      <p:sp>
        <p:nvSpPr>
          <p:cNvPr id="9" name="Title 8">
            <a:extLst>
              <a:ext uri="{FF2B5EF4-FFF2-40B4-BE49-F238E27FC236}">
                <a16:creationId xmlns:a16="http://schemas.microsoft.com/office/drawing/2014/main" id="{C28308AE-2845-BF44-BBB8-FB4307F80356}"/>
              </a:ext>
            </a:extLst>
          </p:cNvPr>
          <p:cNvSpPr>
            <a:spLocks noGrp="1"/>
          </p:cNvSpPr>
          <p:nvPr>
            <p:ph type="title"/>
          </p:nvPr>
        </p:nvSpPr>
        <p:spPr/>
        <p:txBody>
          <a:bodyPr/>
          <a:lstStyle/>
          <a:p>
            <a:r>
              <a:rPr lang="en-US"/>
              <a:t>Click to edit Master title style</a:t>
            </a:r>
          </a:p>
        </p:txBody>
      </p:sp>
      <p:sp>
        <p:nvSpPr>
          <p:cNvPr id="14" name="Text Placeholder 13">
            <a:extLst>
              <a:ext uri="{FF2B5EF4-FFF2-40B4-BE49-F238E27FC236}">
                <a16:creationId xmlns:a16="http://schemas.microsoft.com/office/drawing/2014/main" id="{CDE8DA7C-A2EF-FE46-8373-3BE15D7486F3}"/>
              </a:ext>
            </a:extLst>
          </p:cNvPr>
          <p:cNvSpPr>
            <a:spLocks noGrp="1"/>
          </p:cNvSpPr>
          <p:nvPr>
            <p:ph type="body" sz="quarter" idx="17"/>
          </p:nvPr>
        </p:nvSpPr>
        <p:spPr>
          <a:xfrm>
            <a:off x="9600123" y="2527488"/>
            <a:ext cx="8284464" cy="6565392"/>
          </a:xfrm>
        </p:spPr>
        <p:txBody>
          <a:bodyPr/>
          <a:lstStyle>
            <a:lvl1pPr>
              <a:lnSpc>
                <a:spcPct val="90000"/>
              </a:lnSpc>
              <a:defRPr sz="48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Text Placeholder 15">
            <a:extLst>
              <a:ext uri="{FF2B5EF4-FFF2-40B4-BE49-F238E27FC236}">
                <a16:creationId xmlns:a16="http://schemas.microsoft.com/office/drawing/2014/main" id="{2EEE7567-A350-9448-8F29-FF5C9FAB9959}"/>
              </a:ext>
            </a:extLst>
          </p:cNvPr>
          <p:cNvSpPr>
            <a:spLocks noGrp="1"/>
          </p:cNvSpPr>
          <p:nvPr>
            <p:ph type="body" sz="quarter" idx="18"/>
          </p:nvPr>
        </p:nvSpPr>
        <p:spPr>
          <a:xfrm>
            <a:off x="54671913" y="2968625"/>
            <a:ext cx="6084887" cy="5181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17">
            <a:extLst>
              <a:ext uri="{FF2B5EF4-FFF2-40B4-BE49-F238E27FC236}">
                <a16:creationId xmlns:a16="http://schemas.microsoft.com/office/drawing/2014/main" id="{4E07DF5D-AAB7-2B4D-87D6-DD21DAB69081}"/>
              </a:ext>
            </a:extLst>
          </p:cNvPr>
          <p:cNvSpPr>
            <a:spLocks noGrp="1"/>
          </p:cNvSpPr>
          <p:nvPr>
            <p:ph type="body" sz="quarter" idx="19"/>
          </p:nvPr>
        </p:nvSpPr>
        <p:spPr>
          <a:xfrm>
            <a:off x="54740175" y="5148263"/>
            <a:ext cx="6151563" cy="4764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Text Placeholder 19">
            <a:extLst>
              <a:ext uri="{FF2B5EF4-FFF2-40B4-BE49-F238E27FC236}">
                <a16:creationId xmlns:a16="http://schemas.microsoft.com/office/drawing/2014/main" id="{FE22AA72-1C08-614F-B1E7-90C7B52C27D0}"/>
              </a:ext>
            </a:extLst>
          </p:cNvPr>
          <p:cNvSpPr>
            <a:spLocks noGrp="1"/>
          </p:cNvSpPr>
          <p:nvPr>
            <p:ph type="body" sz="quarter" idx="20"/>
          </p:nvPr>
        </p:nvSpPr>
        <p:spPr>
          <a:xfrm>
            <a:off x="54841775" y="6426200"/>
            <a:ext cx="6073775" cy="41624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2" name="Text Placeholder 21">
            <a:extLst>
              <a:ext uri="{FF2B5EF4-FFF2-40B4-BE49-F238E27FC236}">
                <a16:creationId xmlns:a16="http://schemas.microsoft.com/office/drawing/2014/main" id="{498A26DF-1CA2-DD48-88C9-2A25C2FD70B9}"/>
              </a:ext>
            </a:extLst>
          </p:cNvPr>
          <p:cNvSpPr>
            <a:spLocks noGrp="1"/>
          </p:cNvSpPr>
          <p:nvPr>
            <p:ph type="body" sz="quarter" idx="21"/>
          </p:nvPr>
        </p:nvSpPr>
        <p:spPr>
          <a:xfrm>
            <a:off x="54514750" y="1309688"/>
            <a:ext cx="5932488" cy="49593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23">
            <a:extLst>
              <a:ext uri="{FF2B5EF4-FFF2-40B4-BE49-F238E27FC236}">
                <a16:creationId xmlns:a16="http://schemas.microsoft.com/office/drawing/2014/main" id="{F4B89353-18DA-A34B-B9E8-5346AFA4361E}"/>
              </a:ext>
            </a:extLst>
          </p:cNvPr>
          <p:cNvSpPr>
            <a:spLocks noGrp="1"/>
          </p:cNvSpPr>
          <p:nvPr>
            <p:ph type="body" sz="quarter" idx="22"/>
          </p:nvPr>
        </p:nvSpPr>
        <p:spPr>
          <a:xfrm>
            <a:off x="55200550" y="3116263"/>
            <a:ext cx="5113338" cy="6172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0946756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Text Placeholder"/>
          <p:cNvSpPr>
            <a:spLocks noGrp="1"/>
          </p:cNvSpPr>
          <p:nvPr>
            <p:ph type="body" sz="quarter" idx="12"/>
          </p:nvPr>
        </p:nvSpPr>
        <p:spPr>
          <a:xfrm>
            <a:off x="438912" y="402709"/>
            <a:ext cx="3675888" cy="859721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able Placeholder"/>
          <p:cNvSpPr>
            <a:spLocks noGrp="1"/>
          </p:cNvSpPr>
          <p:nvPr>
            <p:ph type="tbl" sz="quarter" idx="13"/>
          </p:nvPr>
        </p:nvSpPr>
        <p:spPr>
          <a:xfrm>
            <a:off x="5010914" y="402709"/>
            <a:ext cx="12819752" cy="8597217"/>
          </a:xfrm>
        </p:spPr>
        <p:txBody>
          <a:bodyPr lIns="0" tIns="0" rIns="91440" bIns="91440"/>
          <a:lstStyle/>
          <a:p>
            <a:r>
              <a:rPr lang="en-US" dirty="0"/>
              <a:t>Click icon to add table</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5" name="Text Placeholder 4">
            <a:extLst>
              <a:ext uri="{FF2B5EF4-FFF2-40B4-BE49-F238E27FC236}">
                <a16:creationId xmlns:a16="http://schemas.microsoft.com/office/drawing/2014/main" id="{9F445D3F-DBA8-B241-9ED3-3F0275FF2F91}"/>
              </a:ext>
            </a:extLst>
          </p:cNvPr>
          <p:cNvSpPr>
            <a:spLocks noGrp="1"/>
          </p:cNvSpPr>
          <p:nvPr>
            <p:ph type="body" sz="quarter" idx="14"/>
          </p:nvPr>
        </p:nvSpPr>
        <p:spPr>
          <a:xfrm>
            <a:off x="54471888" y="476250"/>
            <a:ext cx="6400800" cy="72263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7">
            <a:extLst>
              <a:ext uri="{FF2B5EF4-FFF2-40B4-BE49-F238E27FC236}">
                <a16:creationId xmlns:a16="http://schemas.microsoft.com/office/drawing/2014/main" id="{02C551E8-3B62-004A-BB8D-BD72C841DC7B}"/>
              </a:ext>
            </a:extLst>
          </p:cNvPr>
          <p:cNvSpPr>
            <a:spLocks noGrp="1"/>
          </p:cNvSpPr>
          <p:nvPr>
            <p:ph type="title"/>
          </p:nvPr>
        </p:nvSpPr>
        <p:spPr>
          <a:xfrm>
            <a:off x="57635938" y="8999538"/>
            <a:ext cx="8284464" cy="826697"/>
          </a:xfrm>
        </p:spPr>
        <p:txBody>
          <a:bodyPr/>
          <a:lstStyle/>
          <a:p>
            <a:r>
              <a:rPr lang="en-US" dirty="0"/>
              <a:t>Click to edit Master title style</a:t>
            </a:r>
          </a:p>
        </p:txBody>
      </p:sp>
      <p:sp>
        <p:nvSpPr>
          <p:cNvPr id="9" name="Text Placeholder 4">
            <a:extLst>
              <a:ext uri="{FF2B5EF4-FFF2-40B4-BE49-F238E27FC236}">
                <a16:creationId xmlns:a16="http://schemas.microsoft.com/office/drawing/2014/main" id="{405DE41B-8D9C-2148-92AD-01E3DD53ED4F}"/>
              </a:ext>
            </a:extLst>
          </p:cNvPr>
          <p:cNvSpPr>
            <a:spLocks noGrp="1"/>
          </p:cNvSpPr>
          <p:nvPr>
            <p:ph type="body" sz="quarter" idx="15" hasCustomPrompt="1"/>
          </p:nvPr>
        </p:nvSpPr>
        <p:spPr>
          <a:xfrm>
            <a:off x="61569600" y="476250"/>
            <a:ext cx="6400800" cy="7226300"/>
          </a:xfrm>
        </p:spPr>
        <p:txBody>
          <a:bodyPr/>
          <a:lstStyle/>
          <a:p>
            <a:pPr lvl="4"/>
            <a:r>
              <a:rPr lang="en-US" dirty="0"/>
              <a:t>Fifth level</a:t>
            </a:r>
          </a:p>
        </p:txBody>
      </p:sp>
    </p:spTree>
    <p:extLst>
      <p:ext uri="{BB962C8B-B14F-4D97-AF65-F5344CB8AC3E}">
        <p14:creationId xmlns:p14="http://schemas.microsoft.com/office/powerpoint/2010/main" val="211072089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5" name="Text Placeholder 4">
            <a:extLst>
              <a:ext uri="{FF2B5EF4-FFF2-40B4-BE49-F238E27FC236}">
                <a16:creationId xmlns:a16="http://schemas.microsoft.com/office/drawing/2014/main" id="{E4680D3C-1C9D-8841-86D9-EDCC2DE78D97}"/>
              </a:ext>
            </a:extLst>
          </p:cNvPr>
          <p:cNvSpPr>
            <a:spLocks noGrp="1"/>
          </p:cNvSpPr>
          <p:nvPr>
            <p:ph type="body" sz="quarter" idx="12"/>
          </p:nvPr>
        </p:nvSpPr>
        <p:spPr>
          <a:xfrm>
            <a:off x="54602063" y="476250"/>
            <a:ext cx="4441825" cy="594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a:extLst>
              <a:ext uri="{FF2B5EF4-FFF2-40B4-BE49-F238E27FC236}">
                <a16:creationId xmlns:a16="http://schemas.microsoft.com/office/drawing/2014/main" id="{240544B4-FB6E-AC48-BB5C-2E3F67E2F994}"/>
              </a:ext>
            </a:extLst>
          </p:cNvPr>
          <p:cNvSpPr>
            <a:spLocks noGrp="1"/>
          </p:cNvSpPr>
          <p:nvPr>
            <p:ph type="title"/>
          </p:nvPr>
        </p:nvSpPr>
        <p:spPr>
          <a:xfrm>
            <a:off x="56773790" y="8377932"/>
            <a:ext cx="8284464" cy="1243211"/>
          </a:xfrm>
        </p:spPr>
        <p:txBody>
          <a:bodyPr/>
          <a:lstStyle/>
          <a:p>
            <a:r>
              <a:rPr lang="en-US" dirty="0"/>
              <a:t>Click to edit Master title style</a:t>
            </a:r>
          </a:p>
        </p:txBody>
      </p:sp>
      <p:sp>
        <p:nvSpPr>
          <p:cNvPr id="7" name="Text Placeholder 4">
            <a:extLst>
              <a:ext uri="{FF2B5EF4-FFF2-40B4-BE49-F238E27FC236}">
                <a16:creationId xmlns:a16="http://schemas.microsoft.com/office/drawing/2014/main" id="{173784EB-4B1A-384C-BC97-CE47684B5827}"/>
              </a:ext>
            </a:extLst>
          </p:cNvPr>
          <p:cNvSpPr>
            <a:spLocks noGrp="1"/>
          </p:cNvSpPr>
          <p:nvPr>
            <p:ph type="body" sz="quarter" idx="13" hasCustomPrompt="1"/>
          </p:nvPr>
        </p:nvSpPr>
        <p:spPr>
          <a:xfrm>
            <a:off x="61112400" y="476250"/>
            <a:ext cx="4441825" cy="5949950"/>
          </a:xfrm>
        </p:spPr>
        <p:txBody>
          <a:bodyPr/>
          <a:lstStyle/>
          <a:p>
            <a:pPr lvl="4"/>
            <a:r>
              <a:rPr lang="en-US" dirty="0"/>
              <a:t>Fifth level</a:t>
            </a:r>
          </a:p>
        </p:txBody>
      </p:sp>
      <p:sp>
        <p:nvSpPr>
          <p:cNvPr id="9" name="Text Placeholder 8">
            <a:extLst>
              <a:ext uri="{FF2B5EF4-FFF2-40B4-BE49-F238E27FC236}">
                <a16:creationId xmlns:a16="http://schemas.microsoft.com/office/drawing/2014/main" id="{A17DC37D-210E-3946-80EC-8638A72924BA}"/>
              </a:ext>
            </a:extLst>
          </p:cNvPr>
          <p:cNvSpPr>
            <a:spLocks noGrp="1"/>
          </p:cNvSpPr>
          <p:nvPr>
            <p:ph type="body" sz="quarter" idx="14"/>
          </p:nvPr>
        </p:nvSpPr>
        <p:spPr>
          <a:xfrm>
            <a:off x="54581425" y="2844800"/>
            <a:ext cx="4437063" cy="4775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0">
            <a:extLst>
              <a:ext uri="{FF2B5EF4-FFF2-40B4-BE49-F238E27FC236}">
                <a16:creationId xmlns:a16="http://schemas.microsoft.com/office/drawing/2014/main" id="{0182106E-0881-2B46-8F4F-7196AB39DFDF}"/>
              </a:ext>
            </a:extLst>
          </p:cNvPr>
          <p:cNvSpPr>
            <a:spLocks noGrp="1"/>
          </p:cNvSpPr>
          <p:nvPr>
            <p:ph type="body" sz="quarter" idx="15"/>
          </p:nvPr>
        </p:nvSpPr>
        <p:spPr>
          <a:xfrm>
            <a:off x="54683025" y="4945063"/>
            <a:ext cx="4481513" cy="4256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3690248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C715544-42D5-604E-87A6-499B6F853210}"/>
              </a:ext>
            </a:extLst>
          </p:cNvPr>
          <p:cNvSpPr>
            <a:spLocks noGrp="1"/>
          </p:cNvSpPr>
          <p:nvPr>
            <p:ph type="body" sz="quarter" idx="10"/>
          </p:nvPr>
        </p:nvSpPr>
        <p:spPr>
          <a:xfrm>
            <a:off x="54341713" y="0"/>
            <a:ext cx="5486400" cy="7702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3">
            <a:extLst>
              <a:ext uri="{FF2B5EF4-FFF2-40B4-BE49-F238E27FC236}">
                <a16:creationId xmlns:a16="http://schemas.microsoft.com/office/drawing/2014/main" id="{320EB2C2-6A03-224F-8296-2B55DF8BF4DC}"/>
              </a:ext>
            </a:extLst>
          </p:cNvPr>
          <p:cNvSpPr>
            <a:spLocks noGrp="1"/>
          </p:cNvSpPr>
          <p:nvPr>
            <p:ph type="title"/>
          </p:nvPr>
        </p:nvSpPr>
        <p:spPr>
          <a:xfrm>
            <a:off x="56538658" y="8870434"/>
            <a:ext cx="8284464" cy="1426091"/>
          </a:xfrm>
        </p:spPr>
        <p:txBody>
          <a:bodyPr/>
          <a:lstStyle/>
          <a:p>
            <a:r>
              <a:rPr lang="en-US" dirty="0"/>
              <a:t>Click to edit Master title style</a:t>
            </a:r>
          </a:p>
        </p:txBody>
      </p:sp>
      <p:sp>
        <p:nvSpPr>
          <p:cNvPr id="5" name="Text Placeholder 2">
            <a:extLst>
              <a:ext uri="{FF2B5EF4-FFF2-40B4-BE49-F238E27FC236}">
                <a16:creationId xmlns:a16="http://schemas.microsoft.com/office/drawing/2014/main" id="{C46FED3F-AD42-CE40-B691-D9955148FAF8}"/>
              </a:ext>
            </a:extLst>
          </p:cNvPr>
          <p:cNvSpPr>
            <a:spLocks noGrp="1"/>
          </p:cNvSpPr>
          <p:nvPr>
            <p:ph type="body" sz="quarter" idx="11" hasCustomPrompt="1"/>
          </p:nvPr>
        </p:nvSpPr>
        <p:spPr>
          <a:xfrm>
            <a:off x="61569600" y="0"/>
            <a:ext cx="5486400" cy="7702550"/>
          </a:xfrm>
        </p:spPr>
        <p:txBody>
          <a:bodyPr/>
          <a:lstStyle/>
          <a:p>
            <a:pPr lvl="4"/>
            <a:r>
              <a:rPr lang="en-US" dirty="0"/>
              <a:t>Fifth level</a:t>
            </a:r>
          </a:p>
        </p:txBody>
      </p:sp>
      <p:sp>
        <p:nvSpPr>
          <p:cNvPr id="7" name="Text Placeholder 6">
            <a:extLst>
              <a:ext uri="{FF2B5EF4-FFF2-40B4-BE49-F238E27FC236}">
                <a16:creationId xmlns:a16="http://schemas.microsoft.com/office/drawing/2014/main" id="{71517FDD-4727-034C-BD76-6AA735EF5316}"/>
              </a:ext>
            </a:extLst>
          </p:cNvPr>
          <p:cNvSpPr>
            <a:spLocks noGrp="1"/>
          </p:cNvSpPr>
          <p:nvPr>
            <p:ph type="body" sz="quarter" idx="12"/>
          </p:nvPr>
        </p:nvSpPr>
        <p:spPr>
          <a:xfrm>
            <a:off x="54344888" y="3409950"/>
            <a:ext cx="4910137" cy="41529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8">
            <a:extLst>
              <a:ext uri="{FF2B5EF4-FFF2-40B4-BE49-F238E27FC236}">
                <a16:creationId xmlns:a16="http://schemas.microsoft.com/office/drawing/2014/main" id="{DB6CC47D-CD50-8C4F-914B-684E92AC62EA}"/>
              </a:ext>
            </a:extLst>
          </p:cNvPr>
          <p:cNvSpPr>
            <a:spLocks noGrp="1"/>
          </p:cNvSpPr>
          <p:nvPr>
            <p:ph type="body" sz="quarter" idx="13"/>
          </p:nvPr>
        </p:nvSpPr>
        <p:spPr>
          <a:xfrm>
            <a:off x="54232175" y="5486400"/>
            <a:ext cx="5011738" cy="42449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0">
            <a:extLst>
              <a:ext uri="{FF2B5EF4-FFF2-40B4-BE49-F238E27FC236}">
                <a16:creationId xmlns:a16="http://schemas.microsoft.com/office/drawing/2014/main" id="{E49022D6-8C38-A441-862B-1BECDB375C1F}"/>
              </a:ext>
            </a:extLst>
          </p:cNvPr>
          <p:cNvSpPr>
            <a:spLocks noGrp="1"/>
          </p:cNvSpPr>
          <p:nvPr>
            <p:ph type="body" sz="quarter" idx="14"/>
          </p:nvPr>
        </p:nvSpPr>
        <p:spPr>
          <a:xfrm>
            <a:off x="54773513" y="3863975"/>
            <a:ext cx="2698750" cy="32369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779177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dirty="0"/>
              <a:t>Click to edit Master title style</a:t>
            </a:r>
          </a:p>
        </p:txBody>
      </p:sp>
      <p:sp>
        <p:nvSpPr>
          <p:cNvPr id="8" name="Text Placeholder 1"/>
          <p:cNvSpPr>
            <a:spLocks noGrp="1"/>
          </p:cNvSpPr>
          <p:nvPr>
            <p:ph type="body" sz="quarter" idx="13"/>
          </p:nvPr>
        </p:nvSpPr>
        <p:spPr>
          <a:xfrm>
            <a:off x="438912" y="2526081"/>
            <a:ext cx="8247888" cy="2622182"/>
          </a:xfrm>
        </p:spPr>
        <p:txBody>
          <a:bodyPr/>
          <a:lstStyle>
            <a:lvl1pPr>
              <a:spcBef>
                <a:spcPts val="0"/>
              </a:spcBef>
              <a:defRPr sz="3000"/>
            </a:lvl1pPr>
            <a:lvl2pPr marL="0" indent="0">
              <a:spcBef>
                <a:spcPts val="0"/>
              </a:spcBef>
              <a:buNone/>
              <a:defRPr/>
            </a:lvl2pPr>
            <a:lvl3pPr marL="403230" indent="0">
              <a:buNone/>
              <a:defRPr/>
            </a:lvl3pPr>
            <a:lvl4pPr marL="869962" indent="0">
              <a:buNone/>
              <a:defRPr/>
            </a:lvl4pPr>
            <a:lvl5pPr marL="1263666" indent="0">
              <a:buNone/>
              <a:defRPr/>
            </a:lvl5pPr>
          </a:lstStyle>
          <a:p>
            <a:pPr lvl="0"/>
            <a:r>
              <a:rPr lang="en-US" dirty="0"/>
              <a:t>Click to edit Master text styles</a:t>
            </a:r>
          </a:p>
        </p:txBody>
      </p:sp>
      <p:sp>
        <p:nvSpPr>
          <p:cNvPr id="6" name="Text Placeholder 2">
            <a:extLst>
              <a:ext uri="{FF2B5EF4-FFF2-40B4-BE49-F238E27FC236}">
                <a16:creationId xmlns:a16="http://schemas.microsoft.com/office/drawing/2014/main" id="{11C6F2CA-B8B6-BF4F-8900-E2319DA9DD35}"/>
              </a:ext>
            </a:extLst>
          </p:cNvPr>
          <p:cNvSpPr>
            <a:spLocks noGrp="1"/>
          </p:cNvSpPr>
          <p:nvPr>
            <p:ph type="body" sz="quarter" idx="14"/>
          </p:nvPr>
        </p:nvSpPr>
        <p:spPr>
          <a:xfrm>
            <a:off x="438912" y="6425032"/>
            <a:ext cx="12819888" cy="2617605"/>
          </a:xfrm>
        </p:spPr>
        <p:txBody>
          <a:bodyPr anchor="b"/>
          <a:lstStyle>
            <a:lvl1pPr>
              <a:spcBef>
                <a:spcPts val="600"/>
              </a:spcBef>
              <a:defRPr sz="1200"/>
            </a:lvl1pPr>
            <a:lvl2pPr>
              <a:defRPr sz="1200"/>
            </a:lvl2pPr>
            <a:lvl3pPr>
              <a:defRPr sz="1200"/>
            </a:lvl3pPr>
            <a:lvl4pPr>
              <a:defRPr sz="1200"/>
            </a:lvl4pPr>
            <a:lvl5pPr>
              <a:defRPr sz="1200"/>
            </a:lvl5pPr>
          </a:lstStyle>
          <a:p>
            <a:pPr lvl="0"/>
            <a:r>
              <a:rPr lang="en-US" dirty="0"/>
              <a:t>Click to edit Master text styles</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Text Placeholder 6">
            <a:extLst>
              <a:ext uri="{FF2B5EF4-FFF2-40B4-BE49-F238E27FC236}">
                <a16:creationId xmlns:a16="http://schemas.microsoft.com/office/drawing/2014/main" id="{5D882AC2-5A8D-4641-B66B-BF8AA3D59A1D}"/>
              </a:ext>
            </a:extLst>
          </p:cNvPr>
          <p:cNvSpPr>
            <a:spLocks noGrp="1"/>
          </p:cNvSpPr>
          <p:nvPr>
            <p:ph type="body" sz="quarter" idx="15"/>
          </p:nvPr>
        </p:nvSpPr>
        <p:spPr>
          <a:xfrm>
            <a:off x="54733825" y="476250"/>
            <a:ext cx="5354638" cy="594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6">
            <a:extLst>
              <a:ext uri="{FF2B5EF4-FFF2-40B4-BE49-F238E27FC236}">
                <a16:creationId xmlns:a16="http://schemas.microsoft.com/office/drawing/2014/main" id="{92A17D57-8DA0-B84E-962A-012A6F1A0E5A}"/>
              </a:ext>
            </a:extLst>
          </p:cNvPr>
          <p:cNvSpPr>
            <a:spLocks noGrp="1"/>
          </p:cNvSpPr>
          <p:nvPr>
            <p:ph type="body" sz="quarter" idx="16" hasCustomPrompt="1"/>
          </p:nvPr>
        </p:nvSpPr>
        <p:spPr>
          <a:xfrm>
            <a:off x="62484000" y="476250"/>
            <a:ext cx="5354638" cy="5949950"/>
          </a:xfrm>
        </p:spPr>
        <p:txBody>
          <a:bodyPr/>
          <a:lstStyle/>
          <a:p>
            <a:pPr lvl="4"/>
            <a:r>
              <a:rPr lang="en-US" dirty="0"/>
              <a:t>Fifth level</a:t>
            </a:r>
          </a:p>
        </p:txBody>
      </p:sp>
    </p:spTree>
    <p:extLst>
      <p:ext uri="{BB962C8B-B14F-4D97-AF65-F5344CB8AC3E}">
        <p14:creationId xmlns:p14="http://schemas.microsoft.com/office/powerpoint/2010/main" val="18448213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274322" y="183049"/>
            <a:ext cx="17810478" cy="8816876"/>
          </a:xfrm>
        </p:spPr>
        <p:txBody>
          <a:bodyPr/>
          <a:lstStyle>
            <a:lvl1pPr>
              <a:defRPr sz="4800" b="0" i="0">
                <a:latin typeface="IBM Plex Sans ExtraLight" panose="020B0303050203000203" pitchFamily="34" charset="0"/>
              </a:defRPr>
            </a:lvl1pPr>
          </a:lstStyle>
          <a:p>
            <a:r>
              <a:rPr lang="en-US" dirty="0"/>
              <a:t>Change this type size to 192 </a:t>
            </a:r>
            <a:br>
              <a:rPr lang="en-US" dirty="0"/>
            </a:br>
            <a:r>
              <a:rPr lang="en-US" dirty="0"/>
              <a:t>before typing your headline</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39346938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ibm sign-off">
    <p:spTree>
      <p:nvGrpSpPr>
        <p:cNvPr id="1" name=""/>
        <p:cNvGrpSpPr/>
        <p:nvPr/>
      </p:nvGrpSpPr>
      <p:grpSpPr>
        <a:xfrm>
          <a:off x="0" y="0"/>
          <a:ext cx="0" cy="0"/>
          <a:chOff x="0" y="0"/>
          <a:chExt cx="0" cy="0"/>
        </a:xfrm>
      </p:grpSpPr>
      <p:pic>
        <p:nvPicPr>
          <p:cNvPr id="5" name="Picture" descr="IBM 8-bar logo"/>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46392" y="4630053"/>
            <a:ext cx="2595216" cy="1036423"/>
          </a:xfrm>
          <a:prstGeom prst="rect">
            <a:avLst/>
          </a:prstGeom>
        </p:spPr>
      </p:pic>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a:extLst>
              <a:ext uri="{FF2B5EF4-FFF2-40B4-BE49-F238E27FC236}">
                <a16:creationId xmlns:a16="http://schemas.microsoft.com/office/drawing/2014/main" id="{0806DCAB-F0DA-2647-8BE1-E8CC5A605FAC}"/>
              </a:ext>
            </a:extLst>
          </p:cNvPr>
          <p:cNvSpPr>
            <a:spLocks noGrp="1"/>
          </p:cNvSpPr>
          <p:nvPr>
            <p:ph type="body" sz="quarter" idx="12"/>
          </p:nvPr>
        </p:nvSpPr>
        <p:spPr>
          <a:xfrm>
            <a:off x="54994175" y="476250"/>
            <a:ext cx="4833938" cy="594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6">
            <a:extLst>
              <a:ext uri="{FF2B5EF4-FFF2-40B4-BE49-F238E27FC236}">
                <a16:creationId xmlns:a16="http://schemas.microsoft.com/office/drawing/2014/main" id="{2FCC8AAB-5716-894F-A52D-6B19AD354514}"/>
              </a:ext>
            </a:extLst>
          </p:cNvPr>
          <p:cNvSpPr>
            <a:spLocks noGrp="1"/>
          </p:cNvSpPr>
          <p:nvPr>
            <p:ph type="title"/>
          </p:nvPr>
        </p:nvSpPr>
        <p:spPr>
          <a:xfrm>
            <a:off x="57165675" y="8057545"/>
            <a:ext cx="8284464" cy="1164834"/>
          </a:xfrm>
        </p:spPr>
        <p:txBody>
          <a:bodyPr/>
          <a:lstStyle/>
          <a:p>
            <a:r>
              <a:rPr lang="en-US" dirty="0"/>
              <a:t>Click to edit Master title style</a:t>
            </a:r>
          </a:p>
        </p:txBody>
      </p:sp>
      <p:sp>
        <p:nvSpPr>
          <p:cNvPr id="8" name="Text Placeholder 5">
            <a:extLst>
              <a:ext uri="{FF2B5EF4-FFF2-40B4-BE49-F238E27FC236}">
                <a16:creationId xmlns:a16="http://schemas.microsoft.com/office/drawing/2014/main" id="{85082733-FD45-3246-A114-6054AB95A362}"/>
              </a:ext>
            </a:extLst>
          </p:cNvPr>
          <p:cNvSpPr>
            <a:spLocks noGrp="1"/>
          </p:cNvSpPr>
          <p:nvPr>
            <p:ph type="body" sz="quarter" idx="13" hasCustomPrompt="1"/>
          </p:nvPr>
        </p:nvSpPr>
        <p:spPr>
          <a:xfrm>
            <a:off x="63169800" y="476250"/>
            <a:ext cx="4833938" cy="5949950"/>
          </a:xfrm>
        </p:spPr>
        <p:txBody>
          <a:bodyPr/>
          <a:lstStyle/>
          <a:p>
            <a:pPr lvl="4"/>
            <a:r>
              <a:rPr lang="en-US" dirty="0"/>
              <a:t>Fifth level</a:t>
            </a:r>
          </a:p>
        </p:txBody>
      </p:sp>
    </p:spTree>
    <p:extLst>
      <p:ext uri="{BB962C8B-B14F-4D97-AF65-F5344CB8AC3E}">
        <p14:creationId xmlns:p14="http://schemas.microsoft.com/office/powerpoint/2010/main" val="12189311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1_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50551400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5401"/>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2/16/24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30007255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tx1"/>
                </a:solidFill>
              </a:defRPr>
            </a:lvl1pPr>
          </a:lstStyle>
          <a:p>
            <a:r>
              <a:rPr lang="en-US" dirty="0"/>
              <a:t>Click to edit Master title style</a:t>
            </a:r>
          </a:p>
        </p:txBody>
      </p:sp>
      <p:pic>
        <p:nvPicPr>
          <p:cNvPr id="6" name="Pictur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6787625" y="9393796"/>
            <a:ext cx="1043178" cy="416601"/>
          </a:xfrm>
          <a:prstGeom prst="rect">
            <a:avLst/>
          </a:prstGeom>
        </p:spPr>
      </p:pic>
      <p:sp>
        <p:nvSpPr>
          <p:cNvPr id="5" name="Text Placeholder 4">
            <a:extLst>
              <a:ext uri="{FF2B5EF4-FFF2-40B4-BE49-F238E27FC236}">
                <a16:creationId xmlns:a16="http://schemas.microsoft.com/office/drawing/2014/main" id="{81121A58-9089-F942-AC24-0DBEF9B04900}"/>
              </a:ext>
            </a:extLst>
          </p:cNvPr>
          <p:cNvSpPr>
            <a:spLocks noGrp="1"/>
          </p:cNvSpPr>
          <p:nvPr>
            <p:ph type="body" sz="quarter" idx="11"/>
          </p:nvPr>
        </p:nvSpPr>
        <p:spPr>
          <a:xfrm>
            <a:off x="54211538" y="0"/>
            <a:ext cx="4572000" cy="642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4">
            <a:extLst>
              <a:ext uri="{FF2B5EF4-FFF2-40B4-BE49-F238E27FC236}">
                <a16:creationId xmlns:a16="http://schemas.microsoft.com/office/drawing/2014/main" id="{721412C5-702B-6C4B-A170-DFEC098CB948}"/>
              </a:ext>
            </a:extLst>
          </p:cNvPr>
          <p:cNvSpPr>
            <a:spLocks noGrp="1"/>
          </p:cNvSpPr>
          <p:nvPr>
            <p:ph type="body" sz="quarter" idx="12" hasCustomPrompt="1"/>
          </p:nvPr>
        </p:nvSpPr>
        <p:spPr>
          <a:xfrm>
            <a:off x="59131200" y="0"/>
            <a:ext cx="4572000" cy="6426200"/>
          </a:xfrm>
        </p:spPr>
        <p:txBody>
          <a:bodyPr/>
          <a:lstStyle/>
          <a:p>
            <a:pPr lvl="4"/>
            <a:r>
              <a:rPr lang="en-US" dirty="0"/>
              <a:t>Fifth level</a:t>
            </a:r>
          </a:p>
        </p:txBody>
      </p:sp>
    </p:spTree>
    <p:extLst>
      <p:ext uri="{BB962C8B-B14F-4D97-AF65-F5344CB8AC3E}">
        <p14:creationId xmlns:p14="http://schemas.microsoft.com/office/powerpoint/2010/main" val="21861019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p>
            <a:r>
              <a:rPr lang="en-US" dirty="0"/>
              <a:t>Click to edit Master title style</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a:extLst>
              <a:ext uri="{FF2B5EF4-FFF2-40B4-BE49-F238E27FC236}">
                <a16:creationId xmlns:a16="http://schemas.microsoft.com/office/drawing/2014/main" id="{22BF0B12-00D5-B043-ABA5-522B9EDF4BB3}"/>
              </a:ext>
            </a:extLst>
          </p:cNvPr>
          <p:cNvSpPr>
            <a:spLocks noGrp="1"/>
          </p:cNvSpPr>
          <p:nvPr>
            <p:ph type="body" sz="quarter" idx="12"/>
          </p:nvPr>
        </p:nvSpPr>
        <p:spPr>
          <a:xfrm>
            <a:off x="54994175" y="476250"/>
            <a:ext cx="4964113" cy="594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9F2A58F9-3F84-9540-81F0-02E8F2446D8A}"/>
              </a:ext>
            </a:extLst>
          </p:cNvPr>
          <p:cNvSpPr>
            <a:spLocks noGrp="1"/>
          </p:cNvSpPr>
          <p:nvPr>
            <p:ph type="body" sz="quarter" idx="13" hasCustomPrompt="1"/>
          </p:nvPr>
        </p:nvSpPr>
        <p:spPr>
          <a:xfrm>
            <a:off x="59893200" y="476250"/>
            <a:ext cx="4964113" cy="5949950"/>
          </a:xfrm>
        </p:spPr>
        <p:txBody>
          <a:bodyPr/>
          <a:lstStyle/>
          <a:p>
            <a:pPr lvl="4"/>
            <a:r>
              <a:rPr lang="en-US" dirty="0"/>
              <a:t>Fifth level</a:t>
            </a:r>
          </a:p>
        </p:txBody>
      </p:sp>
    </p:spTree>
    <p:extLst>
      <p:ext uri="{BB962C8B-B14F-4D97-AF65-F5344CB8AC3E}">
        <p14:creationId xmlns:p14="http://schemas.microsoft.com/office/powerpoint/2010/main" val="1107771408"/>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p:cNvSpPr>
            <a:spLocks noGrp="1"/>
          </p:cNvSpPr>
          <p:nvPr>
            <p:ph type="title"/>
          </p:nvPr>
        </p:nvSpPr>
        <p:spPr>
          <a:xfrm>
            <a:off x="420624" y="402708"/>
            <a:ext cx="8284464" cy="1601682"/>
          </a:xfrm>
        </p:spPr>
        <p:txBody>
          <a:bodyPr/>
          <a:lstStyle/>
          <a:p>
            <a:r>
              <a:rPr lang="en-US" dirty="0"/>
              <a:t>Click to edit Master title style</a:t>
            </a:r>
          </a:p>
        </p:txBody>
      </p:sp>
      <p:sp>
        <p:nvSpPr>
          <p:cNvPr id="8" name="Text Placeholder 1"/>
          <p:cNvSpPr>
            <a:spLocks noGrp="1"/>
          </p:cNvSpPr>
          <p:nvPr>
            <p:ph type="body" sz="quarter" idx="13"/>
          </p:nvPr>
        </p:nvSpPr>
        <p:spPr>
          <a:xfrm>
            <a:off x="438912" y="2489471"/>
            <a:ext cx="8247888" cy="6510455"/>
          </a:xfrm>
        </p:spPr>
        <p:txBody>
          <a:bodyPr/>
          <a:lstStyle>
            <a:lvl1pPr>
              <a:spcBef>
                <a:spcPts val="0"/>
              </a:spcBef>
              <a:defRPr/>
            </a:lvl1pPr>
            <a:lvl2pPr marL="0" indent="0">
              <a:spcBef>
                <a:spcPts val="0"/>
              </a:spcBef>
              <a:buNone/>
              <a:defRPr/>
            </a:lvl2pPr>
            <a:lvl3pPr marL="403230" indent="0">
              <a:buNone/>
              <a:defRPr/>
            </a:lvl3pPr>
            <a:lvl4pPr marL="869962" indent="0">
              <a:buNone/>
              <a:defRPr/>
            </a:lvl4pPr>
            <a:lvl5pPr marL="1263666" indent="0">
              <a:buNone/>
              <a:defRPr/>
            </a:lvl5pPr>
          </a:lstStyle>
          <a:p>
            <a:pPr lvl="0"/>
            <a:r>
              <a:rPr lang="en-US" dirty="0"/>
              <a:t>Click to edit Master text styles</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6" name="Text Placeholder 2"/>
          <p:cNvSpPr>
            <a:spLocks noGrp="1"/>
          </p:cNvSpPr>
          <p:nvPr>
            <p:ph type="body" sz="quarter" idx="12"/>
          </p:nvPr>
        </p:nvSpPr>
        <p:spPr>
          <a:xfrm>
            <a:off x="9582912" y="2489471"/>
            <a:ext cx="8247888" cy="6510455"/>
          </a:xfrm>
        </p:spPr>
        <p:txBody>
          <a:bodyPr/>
          <a:lstStyle>
            <a:lvl1pPr>
              <a:spcBef>
                <a:spcPts val="0"/>
              </a:spcBef>
              <a:defRPr/>
            </a:lvl1pPr>
            <a:lvl2pPr marL="0" indent="0">
              <a:spcBef>
                <a:spcPts val="0"/>
              </a:spcBef>
              <a:buNone/>
              <a:defRPr/>
            </a:lvl2pPr>
            <a:lvl3pPr marL="403230" indent="0">
              <a:buNone/>
              <a:defRPr/>
            </a:lvl3pPr>
            <a:lvl4pPr marL="869962" indent="0">
              <a:buNone/>
              <a:defRPr/>
            </a:lvl4pPr>
            <a:lvl5pPr marL="1263666" indent="0">
              <a:buNone/>
              <a:defRPr/>
            </a:lvl5pPr>
          </a:lstStyle>
          <a:p>
            <a:pPr lvl="0"/>
            <a:r>
              <a:rPr lang="en-US" dirty="0"/>
              <a:t>Click to edit Master text styles</a:t>
            </a:r>
          </a:p>
          <a:p>
            <a:pPr lvl="0"/>
            <a:r>
              <a:rPr lang="en-US" dirty="0"/>
              <a:t>Second level</a:t>
            </a:r>
          </a:p>
          <a:p>
            <a:pPr lvl="1"/>
            <a:r>
              <a:rPr lang="en-US" dirty="0"/>
              <a:t>Third level</a:t>
            </a:r>
          </a:p>
          <a:p>
            <a:pPr lvl="1"/>
            <a:r>
              <a:rPr lang="en-US" dirty="0"/>
              <a:t>Fourth level</a:t>
            </a:r>
          </a:p>
          <a:p>
            <a:pPr lvl="1"/>
            <a:r>
              <a:rPr lang="en-US" dirty="0"/>
              <a:t>Fifth level</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Text Placeholder 6">
            <a:extLst>
              <a:ext uri="{FF2B5EF4-FFF2-40B4-BE49-F238E27FC236}">
                <a16:creationId xmlns:a16="http://schemas.microsoft.com/office/drawing/2014/main" id="{2CD96B99-D0DC-3B41-9BF2-2CC705854977}"/>
              </a:ext>
            </a:extLst>
          </p:cNvPr>
          <p:cNvSpPr>
            <a:spLocks noGrp="1"/>
          </p:cNvSpPr>
          <p:nvPr>
            <p:ph type="body" sz="quarter" idx="14"/>
          </p:nvPr>
        </p:nvSpPr>
        <p:spPr>
          <a:xfrm>
            <a:off x="54864000" y="1309688"/>
            <a:ext cx="4572000" cy="63928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6">
            <a:extLst>
              <a:ext uri="{FF2B5EF4-FFF2-40B4-BE49-F238E27FC236}">
                <a16:creationId xmlns:a16="http://schemas.microsoft.com/office/drawing/2014/main" id="{A542701B-5300-E44E-A000-B9B89F855CD5}"/>
              </a:ext>
            </a:extLst>
          </p:cNvPr>
          <p:cNvSpPr>
            <a:spLocks noGrp="1"/>
          </p:cNvSpPr>
          <p:nvPr>
            <p:ph type="body" sz="quarter" idx="15" hasCustomPrompt="1"/>
          </p:nvPr>
        </p:nvSpPr>
        <p:spPr>
          <a:xfrm>
            <a:off x="59817000" y="1309688"/>
            <a:ext cx="4572000" cy="6392862"/>
          </a:xfrm>
        </p:spPr>
        <p:txBody>
          <a:bodyPr/>
          <a:lstStyle/>
          <a:p>
            <a:pPr lvl="4"/>
            <a:r>
              <a:rPr lang="en-US" dirty="0"/>
              <a:t>Fifth level</a:t>
            </a:r>
          </a:p>
        </p:txBody>
      </p:sp>
    </p:spTree>
    <p:extLst>
      <p:ext uri="{BB962C8B-B14F-4D97-AF65-F5344CB8AC3E}">
        <p14:creationId xmlns:p14="http://schemas.microsoft.com/office/powerpoint/2010/main" val="1667651992"/>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p:cNvSpPr>
            <a:spLocks noGrp="1"/>
          </p:cNvSpPr>
          <p:nvPr>
            <p:ph type="title"/>
          </p:nvPr>
        </p:nvSpPr>
        <p:spPr>
          <a:xfrm>
            <a:off x="54840900" y="5148263"/>
            <a:ext cx="8266176" cy="1610834"/>
          </a:xfrm>
        </p:spPr>
        <p:txBody>
          <a:bodyPr/>
          <a:lstStyle>
            <a:lvl1pPr>
              <a:defRPr sz="4800"/>
            </a:lvl1pPr>
          </a:lstStyle>
          <a:p>
            <a:r>
              <a:rPr lang="en-US" dirty="0"/>
              <a:t>Click to edit Master title style</a:t>
            </a:r>
          </a:p>
        </p:txBody>
      </p:sp>
      <p:sp>
        <p:nvSpPr>
          <p:cNvPr id="6" name="Text Placeholder"/>
          <p:cNvSpPr>
            <a:spLocks noGrp="1"/>
          </p:cNvSpPr>
          <p:nvPr>
            <p:ph type="body" sz="quarter" idx="12"/>
          </p:nvPr>
        </p:nvSpPr>
        <p:spPr>
          <a:xfrm>
            <a:off x="274320" y="2269812"/>
            <a:ext cx="8412480" cy="6730114"/>
          </a:xfrm>
        </p:spPr>
        <p:txBody>
          <a:bodyPr/>
          <a:lstStyle>
            <a:lvl1pPr>
              <a:lnSpc>
                <a:spcPct val="90000"/>
              </a:lnSpc>
              <a:defRPr sz="19200" b="1" i="0">
                <a:latin typeface="IBM Plex Sans SemiBold" panose="020B0503050203000203" pitchFamily="34" charset="0"/>
              </a:defRPr>
            </a:lvl1pPr>
          </a:lstStyle>
          <a:p>
            <a:pPr lvl="0"/>
            <a:r>
              <a:rPr lang="en-US" dirty="0"/>
              <a:t>Click to edit Master text styles</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Text Placeholder 6">
            <a:extLst>
              <a:ext uri="{FF2B5EF4-FFF2-40B4-BE49-F238E27FC236}">
                <a16:creationId xmlns:a16="http://schemas.microsoft.com/office/drawing/2014/main" id="{1D293329-F68C-1A43-91B9-799E62EE6C49}"/>
              </a:ext>
            </a:extLst>
          </p:cNvPr>
          <p:cNvSpPr>
            <a:spLocks noGrp="1"/>
          </p:cNvSpPr>
          <p:nvPr>
            <p:ph type="body" sz="quarter" idx="13"/>
          </p:nvPr>
        </p:nvSpPr>
        <p:spPr>
          <a:xfrm>
            <a:off x="54733825" y="476250"/>
            <a:ext cx="7053263" cy="72263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6">
            <a:extLst>
              <a:ext uri="{FF2B5EF4-FFF2-40B4-BE49-F238E27FC236}">
                <a16:creationId xmlns:a16="http://schemas.microsoft.com/office/drawing/2014/main" id="{45211082-6676-884E-9306-36ACACF9B561}"/>
              </a:ext>
            </a:extLst>
          </p:cNvPr>
          <p:cNvSpPr>
            <a:spLocks noGrp="1"/>
          </p:cNvSpPr>
          <p:nvPr>
            <p:ph type="body" sz="quarter" idx="14" hasCustomPrompt="1"/>
          </p:nvPr>
        </p:nvSpPr>
        <p:spPr>
          <a:xfrm>
            <a:off x="60807600" y="476250"/>
            <a:ext cx="7053263" cy="7226300"/>
          </a:xfrm>
        </p:spPr>
        <p:txBody>
          <a:bodyPr/>
          <a:lstStyle/>
          <a:p>
            <a:pPr lvl="4"/>
            <a:r>
              <a:rPr lang="en-US" dirty="0"/>
              <a:t>Fifth level</a:t>
            </a:r>
          </a:p>
        </p:txBody>
      </p:sp>
      <p:sp>
        <p:nvSpPr>
          <p:cNvPr id="9" name="Text Placeholder 8">
            <a:extLst>
              <a:ext uri="{FF2B5EF4-FFF2-40B4-BE49-F238E27FC236}">
                <a16:creationId xmlns:a16="http://schemas.microsoft.com/office/drawing/2014/main" id="{BA7A9AF2-C96E-9845-AB3C-DEA93CBE63FE}"/>
              </a:ext>
            </a:extLst>
          </p:cNvPr>
          <p:cNvSpPr>
            <a:spLocks noGrp="1"/>
          </p:cNvSpPr>
          <p:nvPr>
            <p:ph type="body" sz="quarter" idx="15" hasCustomPrompt="1"/>
          </p:nvPr>
        </p:nvSpPr>
        <p:spPr>
          <a:xfrm>
            <a:off x="438912" y="402336"/>
            <a:ext cx="8266175" cy="1609344"/>
          </a:xfrm>
        </p:spPr>
        <p:txBody>
          <a:bodyPr/>
          <a:lstStyle/>
          <a:p>
            <a:pPr lvl="4"/>
            <a:r>
              <a:rPr lang="en-US" dirty="0"/>
              <a:t>Fifth level</a:t>
            </a:r>
          </a:p>
        </p:txBody>
      </p:sp>
    </p:spTree>
    <p:extLst>
      <p:ext uri="{BB962C8B-B14F-4D97-AF65-F5344CB8AC3E}">
        <p14:creationId xmlns:p14="http://schemas.microsoft.com/office/powerpoint/2010/main" val="90242667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2" name="Title"/>
          <p:cNvSpPr>
            <a:spLocks noGrp="1"/>
          </p:cNvSpPr>
          <p:nvPr>
            <p:ph type="title"/>
          </p:nvPr>
        </p:nvSpPr>
        <p:spPr>
          <a:xfrm>
            <a:off x="58617008" y="5620783"/>
            <a:ext cx="8266176" cy="1610834"/>
          </a:xfrm>
        </p:spPr>
        <p:txBody>
          <a:bodyPr/>
          <a:lstStyle>
            <a:lvl1pPr>
              <a:defRPr sz="4800"/>
            </a:lvl1pPr>
          </a:lstStyle>
          <a:p>
            <a:r>
              <a:rPr lang="en-US" dirty="0"/>
              <a:t>Click to edit Master title style</a:t>
            </a:r>
          </a:p>
        </p:txBody>
      </p:sp>
      <p:sp>
        <p:nvSpPr>
          <p:cNvPr id="6" name="Text Placeholder"/>
          <p:cNvSpPr>
            <a:spLocks noGrp="1"/>
          </p:cNvSpPr>
          <p:nvPr>
            <p:ph type="body" sz="quarter" idx="12"/>
          </p:nvPr>
        </p:nvSpPr>
        <p:spPr>
          <a:xfrm>
            <a:off x="274320" y="2269812"/>
            <a:ext cx="8412480" cy="6730114"/>
          </a:xfrm>
        </p:spPr>
        <p:txBody>
          <a:bodyPr/>
          <a:lstStyle>
            <a:lvl1pPr>
              <a:lnSpc>
                <a:spcPct val="90000"/>
              </a:lnSpc>
              <a:defRPr sz="19200" b="1" i="0">
                <a:latin typeface="IBM Plex Sans SemiBold" panose="020B0503050203000203" pitchFamily="34" charset="0"/>
              </a:defRPr>
            </a:lvl1pPr>
          </a:lstStyle>
          <a:p>
            <a:pPr lvl="0"/>
            <a:r>
              <a:rPr lang="en-US" dirty="0"/>
              <a:t>Click to edit Master text styles</a:t>
            </a:r>
          </a:p>
        </p:txBody>
      </p:sp>
      <p:sp>
        <p:nvSpPr>
          <p:cNvPr id="7" name="Picture Placeholder"/>
          <p:cNvSpPr>
            <a:spLocks noGrp="1"/>
          </p:cNvSpPr>
          <p:nvPr>
            <p:ph type="pic" sz="quarter" idx="13"/>
          </p:nvPr>
        </p:nvSpPr>
        <p:spPr>
          <a:xfrm>
            <a:off x="9144000" y="0"/>
            <a:ext cx="9144000" cy="10296525"/>
          </a:xfrm>
        </p:spPr>
        <p:txBody>
          <a:bodyPr lIns="91440" tIns="91440" rIns="91440" bIns="91440"/>
          <a:lstStyle>
            <a:lvl1pPr>
              <a:defRPr baseline="0"/>
            </a:lvl1pPr>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a:extLst>
              <a:ext uri="{FF2B5EF4-FFF2-40B4-BE49-F238E27FC236}">
                <a16:creationId xmlns:a16="http://schemas.microsoft.com/office/drawing/2014/main" id="{9B0AB207-362B-7A4D-80EB-6A86FC7F4EAC}"/>
              </a:ext>
            </a:extLst>
          </p:cNvPr>
          <p:cNvSpPr>
            <a:spLocks noGrp="1"/>
          </p:cNvSpPr>
          <p:nvPr>
            <p:ph type="body" sz="quarter" idx="14"/>
          </p:nvPr>
        </p:nvSpPr>
        <p:spPr>
          <a:xfrm>
            <a:off x="54994175" y="476250"/>
            <a:ext cx="6662738" cy="722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7">
            <a:extLst>
              <a:ext uri="{FF2B5EF4-FFF2-40B4-BE49-F238E27FC236}">
                <a16:creationId xmlns:a16="http://schemas.microsoft.com/office/drawing/2014/main" id="{DFE63881-30F4-B340-98C8-3034E03778BA}"/>
              </a:ext>
            </a:extLst>
          </p:cNvPr>
          <p:cNvSpPr>
            <a:spLocks noGrp="1"/>
          </p:cNvSpPr>
          <p:nvPr>
            <p:ph type="body" sz="quarter" idx="15" hasCustomPrompt="1"/>
          </p:nvPr>
        </p:nvSpPr>
        <p:spPr>
          <a:xfrm>
            <a:off x="62179200" y="476250"/>
            <a:ext cx="6662738" cy="7226300"/>
          </a:xfrm>
        </p:spPr>
        <p:txBody>
          <a:bodyPr/>
          <a:lstStyle/>
          <a:p>
            <a:pPr lvl="4"/>
            <a:r>
              <a:rPr lang="en-US" dirty="0"/>
              <a:t>Fifth level</a:t>
            </a:r>
          </a:p>
        </p:txBody>
      </p:sp>
      <p:sp>
        <p:nvSpPr>
          <p:cNvPr id="10" name="Text Placeholder 9">
            <a:extLst>
              <a:ext uri="{FF2B5EF4-FFF2-40B4-BE49-F238E27FC236}">
                <a16:creationId xmlns:a16="http://schemas.microsoft.com/office/drawing/2014/main" id="{1D013A58-964B-F345-91F9-2DEB5B34AB73}"/>
              </a:ext>
            </a:extLst>
          </p:cNvPr>
          <p:cNvSpPr>
            <a:spLocks noGrp="1"/>
          </p:cNvSpPr>
          <p:nvPr>
            <p:ph type="body" sz="quarter" idx="16" hasCustomPrompt="1"/>
          </p:nvPr>
        </p:nvSpPr>
        <p:spPr>
          <a:xfrm>
            <a:off x="438912" y="402336"/>
            <a:ext cx="8266175" cy="1609344"/>
          </a:xfrm>
        </p:spPr>
        <p:txBody>
          <a:bodyPr/>
          <a:lstStyle/>
          <a:p>
            <a:pPr lvl="4"/>
            <a:r>
              <a:rPr lang="en-US" dirty="0"/>
              <a:t>Fifth level</a:t>
            </a:r>
          </a:p>
        </p:txBody>
      </p:sp>
    </p:spTree>
    <p:extLst>
      <p:ext uri="{BB962C8B-B14F-4D97-AF65-F5344CB8AC3E}">
        <p14:creationId xmlns:p14="http://schemas.microsoft.com/office/powerpoint/2010/main" val="286051254"/>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274322" y="183049"/>
            <a:ext cx="17556344" cy="8816876"/>
          </a:xfrm>
        </p:spPr>
        <p:txBody>
          <a:bodyPr/>
          <a:lstStyle>
            <a:lvl1pPr>
              <a:defRPr sz="4800" b="0" i="0">
                <a:latin typeface="IBM Plex Sans Light" panose="020B0403050203000203" pitchFamily="34" charset="0"/>
              </a:defRPr>
            </a:lvl1pPr>
          </a:lstStyle>
          <a:p>
            <a:r>
              <a:rPr lang="en-US" dirty="0"/>
              <a:t>Change this type size to 192 </a:t>
            </a:r>
            <a:br>
              <a:rPr lang="en-US" dirty="0"/>
            </a:br>
            <a:r>
              <a:rPr lang="en-US" dirty="0"/>
              <a:t>before typing your headline</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a:extLst>
              <a:ext uri="{FF2B5EF4-FFF2-40B4-BE49-F238E27FC236}">
                <a16:creationId xmlns:a16="http://schemas.microsoft.com/office/drawing/2014/main" id="{A9E5C5DE-5D56-4B4A-B636-4147211B20B4}"/>
              </a:ext>
            </a:extLst>
          </p:cNvPr>
          <p:cNvSpPr>
            <a:spLocks noGrp="1"/>
          </p:cNvSpPr>
          <p:nvPr>
            <p:ph type="body" sz="quarter" idx="12"/>
          </p:nvPr>
        </p:nvSpPr>
        <p:spPr>
          <a:xfrm>
            <a:off x="54733825" y="1309688"/>
            <a:ext cx="4964113" cy="63928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C51B2DBB-AE5D-F243-8B07-C5D7D195D45F}"/>
              </a:ext>
            </a:extLst>
          </p:cNvPr>
          <p:cNvSpPr>
            <a:spLocks noGrp="1"/>
          </p:cNvSpPr>
          <p:nvPr>
            <p:ph type="body" sz="quarter" idx="13" hasCustomPrompt="1"/>
          </p:nvPr>
        </p:nvSpPr>
        <p:spPr>
          <a:xfrm>
            <a:off x="60274200" y="1309688"/>
            <a:ext cx="4964113" cy="6392862"/>
          </a:xfrm>
        </p:spPr>
        <p:txBody>
          <a:bodyPr/>
          <a:lstStyle/>
          <a:p>
            <a:pPr lvl="4"/>
            <a:r>
              <a:rPr lang="en-US" dirty="0"/>
              <a:t>Fifth level</a:t>
            </a:r>
          </a:p>
        </p:txBody>
      </p:sp>
    </p:spTree>
    <p:extLst>
      <p:ext uri="{BB962C8B-B14F-4D97-AF65-F5344CB8AC3E}">
        <p14:creationId xmlns:p14="http://schemas.microsoft.com/office/powerpoint/2010/main" val="529868043"/>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Medium Text">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393192" y="2459736"/>
            <a:ext cx="13780008" cy="3959352"/>
          </a:xfrm>
        </p:spPr>
        <p:txBody>
          <a:bodyPr/>
          <a:lstStyle/>
          <a:p>
            <a:r>
              <a:rPr lang="en-US" dirty="0"/>
              <a:t>Change this type size to 96 </a:t>
            </a:r>
            <a:br>
              <a:rPr lang="en-US" dirty="0"/>
            </a:br>
            <a:r>
              <a:rPr lang="en-US" dirty="0"/>
              <a:t>before typing your headline</a:t>
            </a:r>
          </a:p>
        </p:txBody>
      </p:sp>
      <p:sp>
        <p:nvSpPr>
          <p:cNvPr id="8" name="Text Placeholder 1"/>
          <p:cNvSpPr>
            <a:spLocks noGrp="1"/>
          </p:cNvSpPr>
          <p:nvPr>
            <p:ph type="body" sz="quarter" idx="13" hasCustomPrompt="1"/>
          </p:nvPr>
        </p:nvSpPr>
        <p:spPr>
          <a:xfrm>
            <a:off x="438912" y="402336"/>
            <a:ext cx="3675887" cy="905256"/>
          </a:xfrm>
        </p:spPr>
        <p:txBody>
          <a:bodyPr/>
          <a:lstStyle/>
          <a:p>
            <a:pPr lvl="4"/>
            <a:r>
              <a:rPr lang="en-US" dirty="0"/>
              <a:t>Fifth level</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Text Placeholder 6">
            <a:extLst>
              <a:ext uri="{FF2B5EF4-FFF2-40B4-BE49-F238E27FC236}">
                <a16:creationId xmlns:a16="http://schemas.microsoft.com/office/drawing/2014/main" id="{7A9A5350-8E06-1742-A935-9304A00EABAB}"/>
              </a:ext>
            </a:extLst>
          </p:cNvPr>
          <p:cNvSpPr>
            <a:spLocks noGrp="1"/>
          </p:cNvSpPr>
          <p:nvPr>
            <p:ph type="body" sz="quarter" idx="14"/>
          </p:nvPr>
        </p:nvSpPr>
        <p:spPr>
          <a:xfrm>
            <a:off x="54864000" y="476250"/>
            <a:ext cx="4310063" cy="46720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6">
            <a:extLst>
              <a:ext uri="{FF2B5EF4-FFF2-40B4-BE49-F238E27FC236}">
                <a16:creationId xmlns:a16="http://schemas.microsoft.com/office/drawing/2014/main" id="{5957C3E0-27F9-6043-9970-A6B206BF71EE}"/>
              </a:ext>
            </a:extLst>
          </p:cNvPr>
          <p:cNvSpPr>
            <a:spLocks noGrp="1"/>
          </p:cNvSpPr>
          <p:nvPr>
            <p:ph type="body" sz="quarter" idx="15" hasCustomPrompt="1"/>
          </p:nvPr>
        </p:nvSpPr>
        <p:spPr>
          <a:xfrm>
            <a:off x="59817000" y="476250"/>
            <a:ext cx="4310063" cy="4672013"/>
          </a:xfrm>
        </p:spPr>
        <p:txBody>
          <a:bodyPr/>
          <a:lstStyle/>
          <a:p>
            <a:pPr lvl="4"/>
            <a:r>
              <a:rPr lang="en-US" dirty="0"/>
              <a:t>Fifth level</a:t>
            </a:r>
          </a:p>
        </p:txBody>
      </p:sp>
    </p:spTree>
    <p:extLst>
      <p:ext uri="{BB962C8B-B14F-4D97-AF65-F5344CB8AC3E}">
        <p14:creationId xmlns:p14="http://schemas.microsoft.com/office/powerpoint/2010/main" val="8782660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ig text gradient">
    <p:bg>
      <p:bgPr>
        <a:gradFill>
          <a:gsLst>
            <a:gs pos="6000">
              <a:srgbClr val="0062FF"/>
            </a:gs>
            <a:gs pos="100000">
              <a:srgbClr val="7D80FF"/>
            </a:gs>
          </a:gsLst>
          <a:lin ang="0" scaled="0"/>
        </a:gradFill>
        <a:effectLst/>
      </p:bgPr>
    </p:bg>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274321" y="183049"/>
            <a:ext cx="17827411" cy="8816876"/>
          </a:xfrm>
        </p:spPr>
        <p:txBody>
          <a:bodyPr/>
          <a:lstStyle>
            <a:lvl1pPr>
              <a:defRPr sz="4800" b="0" i="0">
                <a:latin typeface="IBM Plex Sans ExtraLight" panose="020B0303050203000203" pitchFamily="34" charset="0"/>
              </a:defRPr>
            </a:lvl1pPr>
          </a:lstStyle>
          <a:p>
            <a:r>
              <a:rPr lang="en-US" dirty="0"/>
              <a:t>Change this type size to 192 </a:t>
            </a:r>
            <a:br>
              <a:rPr lang="en-US" dirty="0"/>
            </a:br>
            <a:r>
              <a:rPr lang="en-US" dirty="0"/>
              <a:t>before typing your headline</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986402664"/>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p:cNvSpPr>
            <a:spLocks noGrp="1"/>
          </p:cNvSpPr>
          <p:nvPr>
            <p:ph type="title"/>
          </p:nvPr>
        </p:nvSpPr>
        <p:spPr>
          <a:xfrm>
            <a:off x="420627" y="402709"/>
            <a:ext cx="11125070" cy="8597217"/>
          </a:xfrm>
        </p:spPr>
        <p:txBody>
          <a:bodyPr/>
          <a:lstStyle/>
          <a:p>
            <a:r>
              <a:rPr lang="en-US" dirty="0"/>
              <a:t>Click to edit Master title style</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a:extLst>
              <a:ext uri="{FF2B5EF4-FFF2-40B4-BE49-F238E27FC236}">
                <a16:creationId xmlns:a16="http://schemas.microsoft.com/office/drawing/2014/main" id="{73513156-F632-C34C-B578-6FD08CD8FB69}"/>
              </a:ext>
            </a:extLst>
          </p:cNvPr>
          <p:cNvSpPr>
            <a:spLocks noGrp="1"/>
          </p:cNvSpPr>
          <p:nvPr>
            <p:ph type="body" sz="quarter" idx="12"/>
          </p:nvPr>
        </p:nvSpPr>
        <p:spPr>
          <a:xfrm>
            <a:off x="54864000" y="476250"/>
            <a:ext cx="4964113" cy="594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FE32375-EAFB-5940-A052-5DD39EE5BE14}"/>
              </a:ext>
            </a:extLst>
          </p:cNvPr>
          <p:cNvSpPr>
            <a:spLocks noGrp="1"/>
          </p:cNvSpPr>
          <p:nvPr>
            <p:ph type="body" sz="quarter" idx="13" hasCustomPrompt="1"/>
          </p:nvPr>
        </p:nvSpPr>
        <p:spPr>
          <a:xfrm>
            <a:off x="60502800" y="476250"/>
            <a:ext cx="4964113" cy="5949950"/>
          </a:xfrm>
        </p:spPr>
        <p:txBody>
          <a:bodyPr/>
          <a:lstStyle/>
          <a:p>
            <a:pPr lvl="4"/>
            <a:r>
              <a:rPr lang="en-US" dirty="0"/>
              <a:t>Fifth level</a:t>
            </a:r>
          </a:p>
        </p:txBody>
      </p:sp>
    </p:spTree>
    <p:extLst>
      <p:ext uri="{BB962C8B-B14F-4D97-AF65-F5344CB8AC3E}">
        <p14:creationId xmlns:p14="http://schemas.microsoft.com/office/powerpoint/2010/main" val="82456521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8597217"/>
          </a:xfrm>
        </p:spPr>
        <p:txBody>
          <a:bodyPr/>
          <a:lstStyle/>
          <a:p>
            <a:r>
              <a:rPr lang="en-US"/>
              <a:t>Click </a:t>
            </a:r>
            <a:r>
              <a:rPr lang="en-US" dirty="0"/>
              <a:t>to edit Master title style</a:t>
            </a:r>
          </a:p>
        </p:txBody>
      </p:sp>
      <p:sp>
        <p:nvSpPr>
          <p:cNvPr id="6" name="Text Placeholder"/>
          <p:cNvSpPr>
            <a:spLocks noGrp="1"/>
          </p:cNvSpPr>
          <p:nvPr>
            <p:ph type="body" sz="quarter" idx="12"/>
          </p:nvPr>
        </p:nvSpPr>
        <p:spPr>
          <a:xfrm>
            <a:off x="9582912" y="402709"/>
            <a:ext cx="8247888" cy="859721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Text Placeholder 6">
            <a:extLst>
              <a:ext uri="{FF2B5EF4-FFF2-40B4-BE49-F238E27FC236}">
                <a16:creationId xmlns:a16="http://schemas.microsoft.com/office/drawing/2014/main" id="{16B28964-5DE4-594F-B02E-8667340210A2}"/>
              </a:ext>
            </a:extLst>
          </p:cNvPr>
          <p:cNvSpPr>
            <a:spLocks noGrp="1"/>
          </p:cNvSpPr>
          <p:nvPr>
            <p:ph type="body" sz="quarter" idx="13"/>
          </p:nvPr>
        </p:nvSpPr>
        <p:spPr>
          <a:xfrm>
            <a:off x="54079775" y="476250"/>
            <a:ext cx="4964113" cy="594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6">
            <a:extLst>
              <a:ext uri="{FF2B5EF4-FFF2-40B4-BE49-F238E27FC236}">
                <a16:creationId xmlns:a16="http://schemas.microsoft.com/office/drawing/2014/main" id="{C62789D8-4774-6F47-BA56-4B4BB35C2C54}"/>
              </a:ext>
            </a:extLst>
          </p:cNvPr>
          <p:cNvSpPr>
            <a:spLocks noGrp="1"/>
          </p:cNvSpPr>
          <p:nvPr>
            <p:ph type="body" sz="quarter" idx="14" hasCustomPrompt="1"/>
          </p:nvPr>
        </p:nvSpPr>
        <p:spPr>
          <a:xfrm>
            <a:off x="59436000" y="476250"/>
            <a:ext cx="4964113" cy="5949950"/>
          </a:xfrm>
        </p:spPr>
        <p:txBody>
          <a:bodyPr/>
          <a:lstStyle/>
          <a:p>
            <a:pPr lvl="4"/>
            <a:r>
              <a:rPr lang="en-US" dirty="0"/>
              <a:t>Fifth level</a:t>
            </a:r>
          </a:p>
        </p:txBody>
      </p:sp>
    </p:spTree>
    <p:extLst>
      <p:ext uri="{BB962C8B-B14F-4D97-AF65-F5344CB8AC3E}">
        <p14:creationId xmlns:p14="http://schemas.microsoft.com/office/powerpoint/2010/main" val="1769461885"/>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dirty="0"/>
              <a:t>Click to edit Master title style</a:t>
            </a:r>
          </a:p>
        </p:txBody>
      </p:sp>
      <p:sp>
        <p:nvSpPr>
          <p:cNvPr id="8" name="Text Placeholder 1"/>
          <p:cNvSpPr>
            <a:spLocks noGrp="1"/>
          </p:cNvSpPr>
          <p:nvPr>
            <p:ph type="body" sz="quarter" idx="13"/>
          </p:nvPr>
        </p:nvSpPr>
        <p:spPr>
          <a:xfrm>
            <a:off x="438912" y="2489471"/>
            <a:ext cx="8247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type="body" sz="quarter" idx="12"/>
          </p:nvPr>
        </p:nvSpPr>
        <p:spPr>
          <a:xfrm>
            <a:off x="9582914" y="2489471"/>
            <a:ext cx="8247752"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Text Placeholder 6">
            <a:extLst>
              <a:ext uri="{FF2B5EF4-FFF2-40B4-BE49-F238E27FC236}">
                <a16:creationId xmlns:a16="http://schemas.microsoft.com/office/drawing/2014/main" id="{7A9A5350-8E06-1742-A935-9304A00EABAB}"/>
              </a:ext>
            </a:extLst>
          </p:cNvPr>
          <p:cNvSpPr>
            <a:spLocks noGrp="1"/>
          </p:cNvSpPr>
          <p:nvPr>
            <p:ph type="body" sz="quarter" idx="14"/>
          </p:nvPr>
        </p:nvSpPr>
        <p:spPr>
          <a:xfrm>
            <a:off x="54864000" y="476250"/>
            <a:ext cx="4310063" cy="46720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6">
            <a:extLst>
              <a:ext uri="{FF2B5EF4-FFF2-40B4-BE49-F238E27FC236}">
                <a16:creationId xmlns:a16="http://schemas.microsoft.com/office/drawing/2014/main" id="{5957C3E0-27F9-6043-9970-A6B206BF71EE}"/>
              </a:ext>
            </a:extLst>
          </p:cNvPr>
          <p:cNvSpPr>
            <a:spLocks noGrp="1"/>
          </p:cNvSpPr>
          <p:nvPr>
            <p:ph type="body" sz="quarter" idx="15" hasCustomPrompt="1"/>
          </p:nvPr>
        </p:nvSpPr>
        <p:spPr>
          <a:xfrm>
            <a:off x="59817000" y="476250"/>
            <a:ext cx="4310063" cy="4672013"/>
          </a:xfrm>
        </p:spPr>
        <p:txBody>
          <a:bodyPr/>
          <a:lstStyle/>
          <a:p>
            <a:pPr lvl="4"/>
            <a:r>
              <a:rPr lang="en-US" dirty="0"/>
              <a:t>Fifth level</a:t>
            </a:r>
          </a:p>
        </p:txBody>
      </p:sp>
    </p:spTree>
    <p:extLst>
      <p:ext uri="{BB962C8B-B14F-4D97-AF65-F5344CB8AC3E}">
        <p14:creationId xmlns:p14="http://schemas.microsoft.com/office/powerpoint/2010/main" val="1195155371"/>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dirty="0"/>
              <a:t>Click to edit Master title style</a:t>
            </a:r>
          </a:p>
        </p:txBody>
      </p:sp>
      <p:sp>
        <p:nvSpPr>
          <p:cNvPr id="7" name="Content Placeholder"/>
          <p:cNvSpPr>
            <a:spLocks noGrp="1"/>
          </p:cNvSpPr>
          <p:nvPr>
            <p:ph sz="quarter" idx="13"/>
          </p:nvPr>
        </p:nvSpPr>
        <p:spPr>
          <a:xfrm>
            <a:off x="420624" y="2434556"/>
            <a:ext cx="8284464" cy="6565369"/>
          </a:xfrm>
        </p:spPr>
        <p:txBody>
          <a:bodyPr/>
          <a:lstStyle>
            <a:lvl1pPr>
              <a:defRPr sz="4800"/>
            </a:lvl1pPr>
          </a:lstStyle>
          <a:p>
            <a:pPr lvl="0"/>
            <a:r>
              <a:rPr lang="en-US" dirty="0"/>
              <a:t>Click to edit Master text styles</a:t>
            </a:r>
          </a:p>
        </p:txBody>
      </p:sp>
      <p:sp>
        <p:nvSpPr>
          <p:cNvPr id="6" name="Text Placeholder"/>
          <p:cNvSpPr>
            <a:spLocks noGrp="1"/>
          </p:cNvSpPr>
          <p:nvPr>
            <p:ph type="body" sz="quarter" idx="12"/>
          </p:nvPr>
        </p:nvSpPr>
        <p:spPr>
          <a:xfrm>
            <a:off x="9582912" y="2489471"/>
            <a:ext cx="8247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a:extLst>
              <a:ext uri="{FF2B5EF4-FFF2-40B4-BE49-F238E27FC236}">
                <a16:creationId xmlns:a16="http://schemas.microsoft.com/office/drawing/2014/main" id="{2962EC9F-A43C-484F-B6D4-EE11B0B6F8E8}"/>
              </a:ext>
            </a:extLst>
          </p:cNvPr>
          <p:cNvSpPr>
            <a:spLocks noGrp="1"/>
          </p:cNvSpPr>
          <p:nvPr>
            <p:ph type="body" sz="quarter" idx="14"/>
          </p:nvPr>
        </p:nvSpPr>
        <p:spPr>
          <a:xfrm>
            <a:off x="54733825" y="476250"/>
            <a:ext cx="5746750" cy="72263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7">
            <a:extLst>
              <a:ext uri="{FF2B5EF4-FFF2-40B4-BE49-F238E27FC236}">
                <a16:creationId xmlns:a16="http://schemas.microsoft.com/office/drawing/2014/main" id="{91FF83E2-5C14-B745-A260-145DF6790E0C}"/>
              </a:ext>
            </a:extLst>
          </p:cNvPr>
          <p:cNvSpPr>
            <a:spLocks noGrp="1"/>
          </p:cNvSpPr>
          <p:nvPr>
            <p:ph type="body" sz="quarter" idx="15" hasCustomPrompt="1"/>
          </p:nvPr>
        </p:nvSpPr>
        <p:spPr>
          <a:xfrm>
            <a:off x="60883800" y="476250"/>
            <a:ext cx="5746750" cy="7226300"/>
          </a:xfrm>
        </p:spPr>
        <p:txBody>
          <a:bodyPr/>
          <a:lstStyle/>
          <a:p>
            <a:pPr lvl="4"/>
            <a:r>
              <a:rPr lang="en-US" dirty="0"/>
              <a:t>Fifth level</a:t>
            </a:r>
          </a:p>
        </p:txBody>
      </p:sp>
    </p:spTree>
    <p:extLst>
      <p:ext uri="{BB962C8B-B14F-4D97-AF65-F5344CB8AC3E}">
        <p14:creationId xmlns:p14="http://schemas.microsoft.com/office/powerpoint/2010/main" val="2123357208"/>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dirty="0"/>
              <a:t>Click to edit Master title style</a:t>
            </a:r>
          </a:p>
        </p:txBody>
      </p:sp>
      <p:sp>
        <p:nvSpPr>
          <p:cNvPr id="6" name="Text Placeholder 1"/>
          <p:cNvSpPr>
            <a:spLocks noGrp="1"/>
          </p:cNvSpPr>
          <p:nvPr>
            <p:ph type="body" sz="quarter" idx="12"/>
          </p:nvPr>
        </p:nvSpPr>
        <p:spPr>
          <a:xfrm>
            <a:off x="438912" y="2489471"/>
            <a:ext cx="3675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2"/>
          <p:cNvSpPr>
            <a:spLocks noGrp="1"/>
          </p:cNvSpPr>
          <p:nvPr>
            <p:ph type="body" sz="quarter" idx="13"/>
          </p:nvPr>
        </p:nvSpPr>
        <p:spPr>
          <a:xfrm>
            <a:off x="5010912" y="2489471"/>
            <a:ext cx="3675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3"/>
          <p:cNvSpPr>
            <a:spLocks noGrp="1"/>
          </p:cNvSpPr>
          <p:nvPr>
            <p:ph type="body" sz="quarter" idx="14"/>
          </p:nvPr>
        </p:nvSpPr>
        <p:spPr>
          <a:xfrm>
            <a:off x="9582912" y="2489471"/>
            <a:ext cx="3675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4"/>
          <p:cNvSpPr>
            <a:spLocks noGrp="1"/>
          </p:cNvSpPr>
          <p:nvPr>
            <p:ph type="body" sz="quarter" idx="15"/>
          </p:nvPr>
        </p:nvSpPr>
        <p:spPr>
          <a:xfrm>
            <a:off x="14154912" y="2489471"/>
            <a:ext cx="3675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Text Placeholder 6">
            <a:extLst>
              <a:ext uri="{FF2B5EF4-FFF2-40B4-BE49-F238E27FC236}">
                <a16:creationId xmlns:a16="http://schemas.microsoft.com/office/drawing/2014/main" id="{23E7487E-E536-DE44-A5E4-9CA7CED58E0C}"/>
              </a:ext>
            </a:extLst>
          </p:cNvPr>
          <p:cNvSpPr>
            <a:spLocks noGrp="1"/>
          </p:cNvSpPr>
          <p:nvPr>
            <p:ph type="body" sz="quarter" idx="16"/>
          </p:nvPr>
        </p:nvSpPr>
        <p:spPr>
          <a:xfrm>
            <a:off x="54994175" y="476250"/>
            <a:ext cx="4703763" cy="594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6">
            <a:extLst>
              <a:ext uri="{FF2B5EF4-FFF2-40B4-BE49-F238E27FC236}">
                <a16:creationId xmlns:a16="http://schemas.microsoft.com/office/drawing/2014/main" id="{AAA1CD56-7744-9441-B98A-1322F77D37E6}"/>
              </a:ext>
            </a:extLst>
          </p:cNvPr>
          <p:cNvSpPr>
            <a:spLocks noGrp="1"/>
          </p:cNvSpPr>
          <p:nvPr>
            <p:ph type="body" sz="quarter" idx="17" hasCustomPrompt="1"/>
          </p:nvPr>
        </p:nvSpPr>
        <p:spPr>
          <a:xfrm>
            <a:off x="60045600" y="476250"/>
            <a:ext cx="4703763" cy="5949950"/>
          </a:xfrm>
        </p:spPr>
        <p:txBody>
          <a:bodyPr/>
          <a:lstStyle/>
          <a:p>
            <a:pPr lvl="4"/>
            <a:r>
              <a:rPr lang="en-US" dirty="0"/>
              <a:t>Fifth level</a:t>
            </a:r>
          </a:p>
        </p:txBody>
      </p:sp>
    </p:spTree>
    <p:extLst>
      <p:ext uri="{BB962C8B-B14F-4D97-AF65-F5344CB8AC3E}">
        <p14:creationId xmlns:p14="http://schemas.microsoft.com/office/powerpoint/2010/main" val="124160842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dirty="0"/>
              <a:t>Click to edit Master title style</a:t>
            </a:r>
          </a:p>
        </p:txBody>
      </p:sp>
      <p:sp>
        <p:nvSpPr>
          <p:cNvPr id="8" name="Text Placeholder"/>
          <p:cNvSpPr>
            <a:spLocks noGrp="1"/>
          </p:cNvSpPr>
          <p:nvPr>
            <p:ph type="body" sz="quarter" idx="13"/>
          </p:nvPr>
        </p:nvSpPr>
        <p:spPr>
          <a:xfrm>
            <a:off x="438912" y="2489471"/>
            <a:ext cx="8247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p:cNvSpPr>
            <a:spLocks noGrp="1"/>
          </p:cNvSpPr>
          <p:nvPr>
            <p:ph type="pic" sz="quarter" idx="14"/>
          </p:nvPr>
        </p:nvSpPr>
        <p:spPr>
          <a:xfrm>
            <a:off x="9144000" y="0"/>
            <a:ext cx="9144000" cy="10296525"/>
          </a:xfrm>
        </p:spPr>
        <p:txBody>
          <a:bodyPr lIns="91440" tIns="91440" rIns="91440" bIns="91440"/>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a:extLst>
              <a:ext uri="{FF2B5EF4-FFF2-40B4-BE49-F238E27FC236}">
                <a16:creationId xmlns:a16="http://schemas.microsoft.com/office/drawing/2014/main" id="{9BEE78C1-8E93-6848-8DDA-9DDF1EC44DB3}"/>
              </a:ext>
            </a:extLst>
          </p:cNvPr>
          <p:cNvSpPr>
            <a:spLocks noGrp="1"/>
          </p:cNvSpPr>
          <p:nvPr>
            <p:ph type="body" sz="quarter" idx="15"/>
          </p:nvPr>
        </p:nvSpPr>
        <p:spPr>
          <a:xfrm>
            <a:off x="54341713" y="476250"/>
            <a:ext cx="4964112" cy="594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5">
            <a:extLst>
              <a:ext uri="{FF2B5EF4-FFF2-40B4-BE49-F238E27FC236}">
                <a16:creationId xmlns:a16="http://schemas.microsoft.com/office/drawing/2014/main" id="{4B25EAD4-34E7-7840-804E-60BF496C1319}"/>
              </a:ext>
            </a:extLst>
          </p:cNvPr>
          <p:cNvSpPr>
            <a:spLocks noGrp="1"/>
          </p:cNvSpPr>
          <p:nvPr>
            <p:ph type="body" sz="quarter" idx="16" hasCustomPrompt="1"/>
          </p:nvPr>
        </p:nvSpPr>
        <p:spPr>
          <a:xfrm>
            <a:off x="59893200" y="476250"/>
            <a:ext cx="4964112" cy="5949950"/>
          </a:xfrm>
        </p:spPr>
        <p:txBody>
          <a:bodyPr/>
          <a:lstStyle/>
          <a:p>
            <a:pPr lvl="4"/>
            <a:r>
              <a:rPr lang="en-US" dirty="0"/>
              <a:t>Fifth level</a:t>
            </a:r>
          </a:p>
        </p:txBody>
      </p:sp>
    </p:spTree>
    <p:extLst>
      <p:ext uri="{BB962C8B-B14F-4D97-AF65-F5344CB8AC3E}">
        <p14:creationId xmlns:p14="http://schemas.microsoft.com/office/powerpoint/2010/main" val="1223651103"/>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8597217"/>
          </a:xfrm>
        </p:spPr>
        <p:txBody>
          <a:bodyPr/>
          <a:lstStyle/>
          <a:p>
            <a:r>
              <a:rPr lang="en-US" dirty="0"/>
              <a:t>Click to edit Master title style</a:t>
            </a:r>
          </a:p>
        </p:txBody>
      </p:sp>
      <p:sp>
        <p:nvSpPr>
          <p:cNvPr id="6" name="Text Placeholder 1"/>
          <p:cNvSpPr>
            <a:spLocks noGrp="1"/>
          </p:cNvSpPr>
          <p:nvPr>
            <p:ph type="body" sz="quarter" idx="12"/>
          </p:nvPr>
        </p:nvSpPr>
        <p:spPr>
          <a:xfrm>
            <a:off x="9582912" y="402709"/>
            <a:ext cx="3675888" cy="859721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2"/>
          <p:cNvSpPr>
            <a:spLocks noGrp="1"/>
          </p:cNvSpPr>
          <p:nvPr>
            <p:ph type="body" sz="quarter" idx="13"/>
          </p:nvPr>
        </p:nvSpPr>
        <p:spPr>
          <a:xfrm>
            <a:off x="14154912" y="402709"/>
            <a:ext cx="3675888" cy="859721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a:extLst>
              <a:ext uri="{FF2B5EF4-FFF2-40B4-BE49-F238E27FC236}">
                <a16:creationId xmlns:a16="http://schemas.microsoft.com/office/drawing/2014/main" id="{307DD778-909C-E541-96BA-22E4E26A15BE}"/>
              </a:ext>
            </a:extLst>
          </p:cNvPr>
          <p:cNvSpPr>
            <a:spLocks noGrp="1"/>
          </p:cNvSpPr>
          <p:nvPr>
            <p:ph type="body" sz="quarter" idx="14"/>
          </p:nvPr>
        </p:nvSpPr>
        <p:spPr>
          <a:xfrm>
            <a:off x="54471888" y="1309688"/>
            <a:ext cx="5094287" cy="51165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7">
            <a:extLst>
              <a:ext uri="{FF2B5EF4-FFF2-40B4-BE49-F238E27FC236}">
                <a16:creationId xmlns:a16="http://schemas.microsoft.com/office/drawing/2014/main" id="{9D1EF75B-2E8C-7248-890F-A6663F6DBB9F}"/>
              </a:ext>
            </a:extLst>
          </p:cNvPr>
          <p:cNvSpPr>
            <a:spLocks noGrp="1"/>
          </p:cNvSpPr>
          <p:nvPr>
            <p:ph type="body" sz="quarter" idx="15" hasCustomPrompt="1"/>
          </p:nvPr>
        </p:nvSpPr>
        <p:spPr>
          <a:xfrm>
            <a:off x="59740800" y="1309688"/>
            <a:ext cx="5094287" cy="5116512"/>
          </a:xfrm>
        </p:spPr>
        <p:txBody>
          <a:bodyPr/>
          <a:lstStyle/>
          <a:p>
            <a:pPr lvl="4"/>
            <a:r>
              <a:rPr lang="en-US" dirty="0"/>
              <a:t>Fifth level</a:t>
            </a:r>
          </a:p>
        </p:txBody>
      </p:sp>
    </p:spTree>
    <p:extLst>
      <p:ext uri="{BB962C8B-B14F-4D97-AF65-F5344CB8AC3E}">
        <p14:creationId xmlns:p14="http://schemas.microsoft.com/office/powerpoint/2010/main" val="1175888374"/>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text (split background)">
    <p:spTree>
      <p:nvGrpSpPr>
        <p:cNvPr id="1" name=""/>
        <p:cNvGrpSpPr/>
        <p:nvPr/>
      </p:nvGrpSpPr>
      <p:grpSpPr>
        <a:xfrm>
          <a:off x="0" y="0"/>
          <a:ext cx="0" cy="0"/>
          <a:chOff x="0" y="0"/>
          <a:chExt cx="0" cy="0"/>
        </a:xfrm>
      </p:grpSpPr>
      <p:sp>
        <p:nvSpPr>
          <p:cNvPr id="2" name="Title"/>
          <p:cNvSpPr>
            <a:spLocks noGrp="1"/>
          </p:cNvSpPr>
          <p:nvPr>
            <p:ph type="title"/>
          </p:nvPr>
        </p:nvSpPr>
        <p:spPr>
          <a:xfrm>
            <a:off x="420626" y="402709"/>
            <a:ext cx="8284328" cy="8597217"/>
          </a:xfrm>
        </p:spPr>
        <p:txBody>
          <a:bodyPr/>
          <a:lstStyle/>
          <a:p>
            <a:r>
              <a:rPr lang="en-US" dirty="0"/>
              <a:t>Click to edit Master title style</a:t>
            </a:r>
          </a:p>
        </p:txBody>
      </p:sp>
      <p:sp>
        <p:nvSpPr>
          <p:cNvPr id="7" name="Blue 60 rectangle">
            <a:extLst>
              <a:ext uri="{FF2B5EF4-FFF2-40B4-BE49-F238E27FC236}">
                <a16:creationId xmlns:a16="http://schemas.microsoft.com/office/drawing/2014/main" id="{91D1D188-D7EA-5A44-A392-6E9BFB996DC9}"/>
              </a:ext>
              <a:ext uri="{C183D7F6-B498-43B3-948B-1728B52AA6E4}">
                <adec:decorative xmlns:adec="http://schemas.microsoft.com/office/drawing/2017/decorative" val="1"/>
              </a:ext>
            </a:extLst>
          </p:cNvPr>
          <p:cNvSpPr/>
          <p:nvPr userDrawn="1"/>
        </p:nvSpPr>
        <p:spPr>
          <a:xfrm>
            <a:off x="9144000" y="0"/>
            <a:ext cx="9144000" cy="10296525"/>
          </a:xfrm>
          <a:prstGeom prst="rect">
            <a:avLst/>
          </a:prstGeom>
          <a:solidFill>
            <a:schemeClr val="accent2"/>
          </a:solidFill>
        </p:spPr>
        <p:txBody>
          <a:bodyPr wrap="square" lIns="0" tIns="0" rIns="0" bIns="0" rtlCol="0" anchor="ctr">
            <a:noAutofit/>
          </a:bodyPr>
          <a:lstStyle/>
          <a:p>
            <a:pPr algn="ctr"/>
            <a:endParaRPr lang="en-US" sz="2400" b="0" i="0" dirty="0">
              <a:solidFill>
                <a:srgbClr val="FFFFFF"/>
              </a:solidFill>
              <a:latin typeface="IBM Plex Sans" panose="020B0503050203000203" pitchFamily="34" charset="0"/>
              <a:cs typeface="Arial"/>
            </a:endParaRPr>
          </a:p>
        </p:txBody>
      </p:sp>
      <p:sp>
        <p:nvSpPr>
          <p:cNvPr id="6" name="Text Placeholder"/>
          <p:cNvSpPr>
            <a:spLocks noGrp="1"/>
          </p:cNvSpPr>
          <p:nvPr>
            <p:ph type="body" sz="quarter" idx="12"/>
          </p:nvPr>
        </p:nvSpPr>
        <p:spPr>
          <a:xfrm>
            <a:off x="9582912" y="402709"/>
            <a:ext cx="8247888" cy="8597217"/>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
        <p:nvSpPr>
          <p:cNvPr id="8" name="Text Placeholder 7">
            <a:extLst>
              <a:ext uri="{FF2B5EF4-FFF2-40B4-BE49-F238E27FC236}">
                <a16:creationId xmlns:a16="http://schemas.microsoft.com/office/drawing/2014/main" id="{5B0FD828-E1E3-5E4B-81D8-5E43E3758602}"/>
              </a:ext>
            </a:extLst>
          </p:cNvPr>
          <p:cNvSpPr>
            <a:spLocks noGrp="1"/>
          </p:cNvSpPr>
          <p:nvPr>
            <p:ph type="body" sz="quarter" idx="13"/>
          </p:nvPr>
        </p:nvSpPr>
        <p:spPr>
          <a:xfrm>
            <a:off x="54341713" y="476250"/>
            <a:ext cx="5486400" cy="594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7">
            <a:extLst>
              <a:ext uri="{FF2B5EF4-FFF2-40B4-BE49-F238E27FC236}">
                <a16:creationId xmlns:a16="http://schemas.microsoft.com/office/drawing/2014/main" id="{9A612CF6-2C4E-BA4B-80D4-FB667C2044B2}"/>
              </a:ext>
            </a:extLst>
          </p:cNvPr>
          <p:cNvSpPr>
            <a:spLocks noGrp="1"/>
          </p:cNvSpPr>
          <p:nvPr>
            <p:ph type="body" sz="quarter" idx="14" hasCustomPrompt="1"/>
          </p:nvPr>
        </p:nvSpPr>
        <p:spPr>
          <a:xfrm>
            <a:off x="60121800" y="476250"/>
            <a:ext cx="5486400" cy="5949950"/>
          </a:xfrm>
        </p:spPr>
        <p:txBody>
          <a:bodyPr/>
          <a:lstStyle/>
          <a:p>
            <a:pPr lvl="4"/>
            <a:r>
              <a:rPr lang="en-US" dirty="0"/>
              <a:t>Fifth level</a:t>
            </a:r>
          </a:p>
        </p:txBody>
      </p:sp>
    </p:spTree>
    <p:extLst>
      <p:ext uri="{BB962C8B-B14F-4D97-AF65-F5344CB8AC3E}">
        <p14:creationId xmlns:p14="http://schemas.microsoft.com/office/powerpoint/2010/main" val="1759270641"/>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8597217"/>
          </a:xfrm>
        </p:spPr>
        <p:txBody>
          <a:bodyPr/>
          <a:lstStyle/>
          <a:p>
            <a:r>
              <a:rPr lang="en-US" dirty="0"/>
              <a:t>Click to edit Master title style</a:t>
            </a:r>
          </a:p>
        </p:txBody>
      </p:sp>
      <p:sp>
        <p:nvSpPr>
          <p:cNvPr id="7" name="Picture Placeholder"/>
          <p:cNvSpPr>
            <a:spLocks noGrp="1"/>
          </p:cNvSpPr>
          <p:nvPr>
            <p:ph type="pic" sz="quarter" idx="14"/>
          </p:nvPr>
        </p:nvSpPr>
        <p:spPr>
          <a:xfrm>
            <a:off x="9144000" y="0"/>
            <a:ext cx="9144000" cy="10296525"/>
          </a:xfrm>
        </p:spPr>
        <p:txBody>
          <a:bodyPr lIns="91440" tIns="91440" rIns="91440" bIns="91440"/>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a:extLst>
              <a:ext uri="{FF2B5EF4-FFF2-40B4-BE49-F238E27FC236}">
                <a16:creationId xmlns:a16="http://schemas.microsoft.com/office/drawing/2014/main" id="{14418FE1-23CB-3644-B3A5-252A74FD2BA4}"/>
              </a:ext>
            </a:extLst>
          </p:cNvPr>
          <p:cNvSpPr>
            <a:spLocks noGrp="1"/>
          </p:cNvSpPr>
          <p:nvPr>
            <p:ph type="body" sz="quarter" idx="15"/>
          </p:nvPr>
        </p:nvSpPr>
        <p:spPr>
          <a:xfrm>
            <a:off x="54079775" y="476250"/>
            <a:ext cx="6400800" cy="722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5">
            <a:extLst>
              <a:ext uri="{FF2B5EF4-FFF2-40B4-BE49-F238E27FC236}">
                <a16:creationId xmlns:a16="http://schemas.microsoft.com/office/drawing/2014/main" id="{5035030F-C0F1-9245-808C-736B435952A4}"/>
              </a:ext>
            </a:extLst>
          </p:cNvPr>
          <p:cNvSpPr>
            <a:spLocks noGrp="1"/>
          </p:cNvSpPr>
          <p:nvPr>
            <p:ph type="body" sz="quarter" idx="16" hasCustomPrompt="1"/>
          </p:nvPr>
        </p:nvSpPr>
        <p:spPr>
          <a:xfrm>
            <a:off x="60883800" y="476250"/>
            <a:ext cx="6400800" cy="7226300"/>
          </a:xfrm>
        </p:spPr>
        <p:txBody>
          <a:bodyPr/>
          <a:lstStyle/>
          <a:p>
            <a:pPr lvl="4"/>
            <a:r>
              <a:rPr lang="en-US" dirty="0"/>
              <a:t>Fifth level</a:t>
            </a:r>
          </a:p>
        </p:txBody>
      </p:sp>
    </p:spTree>
    <p:extLst>
      <p:ext uri="{BB962C8B-B14F-4D97-AF65-F5344CB8AC3E}">
        <p14:creationId xmlns:p14="http://schemas.microsoft.com/office/powerpoint/2010/main" val="1851883113"/>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8597217"/>
          </a:xfrm>
        </p:spPr>
        <p:txBody>
          <a:bodyPr/>
          <a:lstStyle/>
          <a:p>
            <a:r>
              <a:rPr lang="en-US" dirty="0"/>
              <a:t>Click to edit Master title style</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a:extLst>
              <a:ext uri="{FF2B5EF4-FFF2-40B4-BE49-F238E27FC236}">
                <a16:creationId xmlns:a16="http://schemas.microsoft.com/office/drawing/2014/main" id="{789B22AC-BFCF-1645-94B8-79AA20C51826}"/>
              </a:ext>
            </a:extLst>
          </p:cNvPr>
          <p:cNvSpPr>
            <a:spLocks noGrp="1"/>
          </p:cNvSpPr>
          <p:nvPr>
            <p:ph type="body" sz="quarter" idx="12"/>
          </p:nvPr>
        </p:nvSpPr>
        <p:spPr>
          <a:xfrm>
            <a:off x="54471888" y="476250"/>
            <a:ext cx="6140450" cy="722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CAE432B-A8E6-B94C-9F44-2EA75CDD1DBD}"/>
              </a:ext>
            </a:extLst>
          </p:cNvPr>
          <p:cNvSpPr>
            <a:spLocks noGrp="1"/>
          </p:cNvSpPr>
          <p:nvPr>
            <p:ph type="body" sz="quarter" idx="13" hasCustomPrompt="1"/>
          </p:nvPr>
        </p:nvSpPr>
        <p:spPr>
          <a:xfrm>
            <a:off x="60579000" y="476250"/>
            <a:ext cx="6140450" cy="7226300"/>
          </a:xfrm>
        </p:spPr>
        <p:txBody>
          <a:bodyPr/>
          <a:lstStyle/>
          <a:p>
            <a:pPr lvl="4"/>
            <a:r>
              <a:rPr lang="en-US" dirty="0"/>
              <a:t>Fifth level</a:t>
            </a:r>
          </a:p>
        </p:txBody>
      </p:sp>
      <p:sp>
        <p:nvSpPr>
          <p:cNvPr id="9" name="Text Placeholder 8">
            <a:extLst>
              <a:ext uri="{FF2B5EF4-FFF2-40B4-BE49-F238E27FC236}">
                <a16:creationId xmlns:a16="http://schemas.microsoft.com/office/drawing/2014/main" id="{4A3C5211-2C10-204A-8018-273FF8320918}"/>
              </a:ext>
            </a:extLst>
          </p:cNvPr>
          <p:cNvSpPr>
            <a:spLocks noGrp="1"/>
          </p:cNvSpPr>
          <p:nvPr>
            <p:ph type="body" sz="quarter" idx="14"/>
          </p:nvPr>
        </p:nvSpPr>
        <p:spPr>
          <a:xfrm>
            <a:off x="54827488" y="1309688"/>
            <a:ext cx="4151312" cy="53911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0">
            <a:extLst>
              <a:ext uri="{FF2B5EF4-FFF2-40B4-BE49-F238E27FC236}">
                <a16:creationId xmlns:a16="http://schemas.microsoft.com/office/drawing/2014/main" id="{12A0B376-CBF6-CF4C-8781-B02863001AA4}"/>
              </a:ext>
            </a:extLst>
          </p:cNvPr>
          <p:cNvSpPr>
            <a:spLocks noGrp="1"/>
          </p:cNvSpPr>
          <p:nvPr>
            <p:ph type="body" sz="quarter" idx="15"/>
          </p:nvPr>
        </p:nvSpPr>
        <p:spPr>
          <a:xfrm>
            <a:off x="55297388" y="2581275"/>
            <a:ext cx="3862387" cy="6045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534887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Medium Text">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393192" y="2459736"/>
            <a:ext cx="13780008" cy="3959352"/>
          </a:xfrm>
        </p:spPr>
        <p:txBody>
          <a:bodyPr/>
          <a:lstStyle/>
          <a:p>
            <a:r>
              <a:rPr lang="en-US" dirty="0"/>
              <a:t>Change this type size to 96 </a:t>
            </a:r>
            <a:br>
              <a:rPr lang="en-US" dirty="0"/>
            </a:br>
            <a:r>
              <a:rPr lang="en-US" dirty="0"/>
              <a:t>before typing your headline</a:t>
            </a:r>
          </a:p>
        </p:txBody>
      </p:sp>
      <p:sp>
        <p:nvSpPr>
          <p:cNvPr id="8" name="Text Placeholder 1"/>
          <p:cNvSpPr>
            <a:spLocks noGrp="1"/>
          </p:cNvSpPr>
          <p:nvPr>
            <p:ph type="body" sz="quarter" idx="13" hasCustomPrompt="1"/>
          </p:nvPr>
        </p:nvSpPr>
        <p:spPr>
          <a:xfrm>
            <a:off x="438912" y="402336"/>
            <a:ext cx="3675887" cy="905256"/>
          </a:xfrm>
        </p:spPr>
        <p:txBody>
          <a:bodyPr/>
          <a:lstStyle/>
          <a:p>
            <a:pPr lvl="4"/>
            <a:r>
              <a:rPr lang="en-US" dirty="0"/>
              <a:t>Fifth level</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326948473"/>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dirty="0"/>
              <a:t>Click to edit Master title style</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a:extLst>
              <a:ext uri="{FF2B5EF4-FFF2-40B4-BE49-F238E27FC236}">
                <a16:creationId xmlns:a16="http://schemas.microsoft.com/office/drawing/2014/main" id="{FAD8E051-28E7-2E40-BD20-0375B26FAD18}"/>
              </a:ext>
            </a:extLst>
          </p:cNvPr>
          <p:cNvSpPr>
            <a:spLocks noGrp="1"/>
          </p:cNvSpPr>
          <p:nvPr>
            <p:ph type="body" sz="quarter" idx="12"/>
          </p:nvPr>
        </p:nvSpPr>
        <p:spPr>
          <a:xfrm>
            <a:off x="54211538" y="476250"/>
            <a:ext cx="5354637" cy="722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87BFBF9C-01F8-6A47-B649-8258AD44244A}"/>
              </a:ext>
            </a:extLst>
          </p:cNvPr>
          <p:cNvSpPr>
            <a:spLocks noGrp="1"/>
          </p:cNvSpPr>
          <p:nvPr>
            <p:ph type="body" sz="quarter" idx="13" hasCustomPrompt="1"/>
          </p:nvPr>
        </p:nvSpPr>
        <p:spPr>
          <a:xfrm>
            <a:off x="60045600" y="476250"/>
            <a:ext cx="5354637" cy="7226300"/>
          </a:xfrm>
        </p:spPr>
        <p:txBody>
          <a:bodyPr/>
          <a:lstStyle/>
          <a:p>
            <a:pPr lvl="4"/>
            <a:r>
              <a:rPr lang="en-US" dirty="0"/>
              <a:t>Fifth level</a:t>
            </a:r>
          </a:p>
        </p:txBody>
      </p:sp>
      <p:sp>
        <p:nvSpPr>
          <p:cNvPr id="9" name="Text Placeholder 8">
            <a:extLst>
              <a:ext uri="{FF2B5EF4-FFF2-40B4-BE49-F238E27FC236}">
                <a16:creationId xmlns:a16="http://schemas.microsoft.com/office/drawing/2014/main" id="{F76D9E55-652F-DD40-A191-9F265A8AAB6B}"/>
              </a:ext>
            </a:extLst>
          </p:cNvPr>
          <p:cNvSpPr>
            <a:spLocks noGrp="1"/>
          </p:cNvSpPr>
          <p:nvPr>
            <p:ph type="body" sz="quarter" idx="14"/>
          </p:nvPr>
        </p:nvSpPr>
        <p:spPr>
          <a:xfrm>
            <a:off x="54190900" y="2225675"/>
            <a:ext cx="5160963" cy="62801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0">
            <a:extLst>
              <a:ext uri="{FF2B5EF4-FFF2-40B4-BE49-F238E27FC236}">
                <a16:creationId xmlns:a16="http://schemas.microsoft.com/office/drawing/2014/main" id="{6F3FD5C1-994D-8640-9FD7-70FE6995D16B}"/>
              </a:ext>
            </a:extLst>
          </p:cNvPr>
          <p:cNvSpPr>
            <a:spLocks noGrp="1"/>
          </p:cNvSpPr>
          <p:nvPr>
            <p:ph type="body" sz="quarter" idx="15"/>
          </p:nvPr>
        </p:nvSpPr>
        <p:spPr>
          <a:xfrm>
            <a:off x="54202013" y="4595813"/>
            <a:ext cx="5378450" cy="51133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0942556"/>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dirty="0"/>
              <a:t>Click to edit Master title style</a:t>
            </a:r>
          </a:p>
        </p:txBody>
      </p:sp>
      <p:sp>
        <p:nvSpPr>
          <p:cNvPr id="8" name="Text Placeholder"/>
          <p:cNvSpPr>
            <a:spLocks noGrp="1"/>
          </p:cNvSpPr>
          <p:nvPr>
            <p:ph type="body" sz="quarter" idx="13"/>
          </p:nvPr>
        </p:nvSpPr>
        <p:spPr>
          <a:xfrm>
            <a:off x="438912" y="2489471"/>
            <a:ext cx="8247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1"/>
          <p:cNvSpPr>
            <a:spLocks noGrp="1"/>
          </p:cNvSpPr>
          <p:nvPr>
            <p:ph sz="quarter" idx="17"/>
          </p:nvPr>
        </p:nvSpPr>
        <p:spPr>
          <a:xfrm>
            <a:off x="9144000" y="0"/>
            <a:ext cx="4572000" cy="5148263"/>
          </a:xfrm>
          <a:solidFill>
            <a:schemeClr val="accent2"/>
          </a:solidFill>
          <a:ln>
            <a:noFill/>
          </a:ln>
        </p:spPr>
        <p:txBody>
          <a:bodyPr lIns="457200" tIns="384048" rIns="457200" bIns="228600"/>
          <a:lstStyle>
            <a:lvl1pPr>
              <a:defRPr>
                <a:solidFill>
                  <a:schemeClr val="bg1"/>
                </a:solidFill>
              </a:defRPr>
            </a:lvl1pPr>
          </a:lstStyle>
          <a:p>
            <a:pPr lvl="0"/>
            <a:r>
              <a:rPr lang="en-US" dirty="0"/>
              <a:t>Click to edit Master text styles</a:t>
            </a:r>
          </a:p>
        </p:txBody>
      </p:sp>
      <p:sp>
        <p:nvSpPr>
          <p:cNvPr id="10" name="Content Placeholder 2"/>
          <p:cNvSpPr>
            <a:spLocks noGrp="1"/>
          </p:cNvSpPr>
          <p:nvPr>
            <p:ph sz="quarter" idx="18"/>
          </p:nvPr>
        </p:nvSpPr>
        <p:spPr>
          <a:xfrm>
            <a:off x="13716000" y="0"/>
            <a:ext cx="4572000" cy="5148263"/>
          </a:xfrm>
          <a:solidFill>
            <a:srgbClr val="061F80"/>
          </a:solidFill>
          <a:ln>
            <a:noFill/>
          </a:ln>
        </p:spPr>
        <p:txBody>
          <a:bodyPr lIns="457200" tIns="384048" rIns="457200" bIns="228600"/>
          <a:lstStyle>
            <a:lvl1pPr>
              <a:defRPr>
                <a:solidFill>
                  <a:schemeClr val="bg1"/>
                </a:solidFill>
              </a:defRPr>
            </a:lvl1pPr>
          </a:lstStyle>
          <a:p>
            <a:pPr lvl="0"/>
            <a:r>
              <a:rPr lang="en-US" dirty="0"/>
              <a:t>Click to edit Master text styles</a:t>
            </a:r>
          </a:p>
        </p:txBody>
      </p:sp>
      <p:sp>
        <p:nvSpPr>
          <p:cNvPr id="12" name="Content Placeholder 3"/>
          <p:cNvSpPr>
            <a:spLocks noGrp="1"/>
          </p:cNvSpPr>
          <p:nvPr>
            <p:ph sz="quarter" idx="19"/>
          </p:nvPr>
        </p:nvSpPr>
        <p:spPr>
          <a:xfrm>
            <a:off x="9144000" y="5145087"/>
            <a:ext cx="9144000" cy="5151439"/>
          </a:xfrm>
          <a:solidFill>
            <a:srgbClr val="0530AD"/>
          </a:solidFill>
          <a:ln>
            <a:noFill/>
          </a:ln>
        </p:spPr>
        <p:txBody>
          <a:bodyPr lIns="457200" tIns="384048" rIns="457200" bIns="228600"/>
          <a:lstStyle>
            <a:lvl1pPr>
              <a:defRPr>
                <a:solidFill>
                  <a:schemeClr val="bg1"/>
                </a:solidFill>
              </a:defRPr>
            </a:lvl1pPr>
          </a:lstStyle>
          <a:p>
            <a:pPr lvl="0"/>
            <a:r>
              <a:rPr lang="en-US" dirty="0"/>
              <a:t>Click to edit Master text styles</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
        <p:nvSpPr>
          <p:cNvPr id="6" name="Text Placeholder 5">
            <a:extLst>
              <a:ext uri="{FF2B5EF4-FFF2-40B4-BE49-F238E27FC236}">
                <a16:creationId xmlns:a16="http://schemas.microsoft.com/office/drawing/2014/main" id="{F7AA2610-86BC-0540-91C4-F110335D11E0}"/>
              </a:ext>
            </a:extLst>
          </p:cNvPr>
          <p:cNvSpPr>
            <a:spLocks noGrp="1"/>
          </p:cNvSpPr>
          <p:nvPr>
            <p:ph type="body" sz="quarter" idx="20"/>
          </p:nvPr>
        </p:nvSpPr>
        <p:spPr>
          <a:xfrm>
            <a:off x="54994175" y="1309688"/>
            <a:ext cx="4833938" cy="63928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5">
            <a:extLst>
              <a:ext uri="{FF2B5EF4-FFF2-40B4-BE49-F238E27FC236}">
                <a16:creationId xmlns:a16="http://schemas.microsoft.com/office/drawing/2014/main" id="{9A102863-8017-BD42-B753-D8ECE09841F5}"/>
              </a:ext>
            </a:extLst>
          </p:cNvPr>
          <p:cNvSpPr>
            <a:spLocks noGrp="1"/>
          </p:cNvSpPr>
          <p:nvPr>
            <p:ph type="body" sz="quarter" idx="21" hasCustomPrompt="1"/>
          </p:nvPr>
        </p:nvSpPr>
        <p:spPr>
          <a:xfrm>
            <a:off x="60198000" y="1309688"/>
            <a:ext cx="4833938" cy="6392862"/>
          </a:xfrm>
        </p:spPr>
        <p:txBody>
          <a:bodyPr/>
          <a:lstStyle/>
          <a:p>
            <a:pPr lvl="4"/>
            <a:r>
              <a:rPr lang="en-US" dirty="0"/>
              <a:t>Fifth level</a:t>
            </a:r>
          </a:p>
        </p:txBody>
      </p:sp>
    </p:spTree>
    <p:extLst>
      <p:ext uri="{BB962C8B-B14F-4D97-AF65-F5344CB8AC3E}">
        <p14:creationId xmlns:p14="http://schemas.microsoft.com/office/powerpoint/2010/main" val="1282500843"/>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black box) over image(s)">
    <p:spTree>
      <p:nvGrpSpPr>
        <p:cNvPr id="1" name=""/>
        <p:cNvGrpSpPr/>
        <p:nvPr/>
      </p:nvGrpSpPr>
      <p:grpSpPr>
        <a:xfrm>
          <a:off x="0" y="0"/>
          <a:ext cx="0" cy="0"/>
          <a:chOff x="0" y="0"/>
          <a:chExt cx="0" cy="0"/>
        </a:xfrm>
      </p:grpSpPr>
      <p:sp>
        <p:nvSpPr>
          <p:cNvPr id="2" name="Title"/>
          <p:cNvSpPr>
            <a:spLocks noGrp="1"/>
          </p:cNvSpPr>
          <p:nvPr>
            <p:ph type="title"/>
          </p:nvPr>
        </p:nvSpPr>
        <p:spPr>
          <a:xfrm>
            <a:off x="0" y="0"/>
            <a:ext cx="18288000" cy="2555064"/>
          </a:xfrm>
          <a:solidFill>
            <a:schemeClr val="bg1"/>
          </a:solidFill>
        </p:spPr>
        <p:txBody>
          <a:bodyPr lIns="420624" tIns="411480" rIns="420624" bIns="420624"/>
          <a:lstStyle>
            <a:lvl1pPr>
              <a:defRPr>
                <a:solidFill>
                  <a:schemeClr val="tx1"/>
                </a:solidFill>
              </a:defRPr>
            </a:lvl1pPr>
          </a:lstStyle>
          <a:p>
            <a:r>
              <a:rPr lang="en-US" dirty="0"/>
              <a:t>Click to edit Master title style</a:t>
            </a:r>
          </a:p>
        </p:txBody>
      </p:sp>
      <p:sp>
        <p:nvSpPr>
          <p:cNvPr id="6" name="Picture Placeholder"/>
          <p:cNvSpPr>
            <a:spLocks noGrp="1"/>
          </p:cNvSpPr>
          <p:nvPr>
            <p:ph type="pic" sz="quarter" idx="12"/>
          </p:nvPr>
        </p:nvSpPr>
        <p:spPr>
          <a:xfrm>
            <a:off x="0" y="2555064"/>
            <a:ext cx="18288000" cy="7741461"/>
          </a:xfrm>
        </p:spPr>
        <p:txBody>
          <a:bodyPr lIns="91440" tIns="91440" rIns="91440" bIns="91440"/>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Text Placeholder 6">
            <a:extLst>
              <a:ext uri="{FF2B5EF4-FFF2-40B4-BE49-F238E27FC236}">
                <a16:creationId xmlns:a16="http://schemas.microsoft.com/office/drawing/2014/main" id="{01A638A5-D48A-4A42-B036-0D39D5C97F4C}"/>
              </a:ext>
            </a:extLst>
          </p:cNvPr>
          <p:cNvSpPr>
            <a:spLocks noGrp="1"/>
          </p:cNvSpPr>
          <p:nvPr>
            <p:ph type="body" sz="quarter" idx="13"/>
          </p:nvPr>
        </p:nvSpPr>
        <p:spPr>
          <a:xfrm>
            <a:off x="54079775" y="476250"/>
            <a:ext cx="5486400" cy="594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6">
            <a:extLst>
              <a:ext uri="{FF2B5EF4-FFF2-40B4-BE49-F238E27FC236}">
                <a16:creationId xmlns:a16="http://schemas.microsoft.com/office/drawing/2014/main" id="{39BB866D-D55B-6943-AEDC-0A6244A00B92}"/>
              </a:ext>
            </a:extLst>
          </p:cNvPr>
          <p:cNvSpPr>
            <a:spLocks noGrp="1"/>
          </p:cNvSpPr>
          <p:nvPr>
            <p:ph type="body" sz="quarter" idx="14" hasCustomPrompt="1"/>
          </p:nvPr>
        </p:nvSpPr>
        <p:spPr>
          <a:xfrm>
            <a:off x="59969400" y="476250"/>
            <a:ext cx="5486400" cy="5949950"/>
          </a:xfrm>
        </p:spPr>
        <p:txBody>
          <a:bodyPr/>
          <a:lstStyle/>
          <a:p>
            <a:pPr lvl="4"/>
            <a:r>
              <a:rPr lang="en-US" dirty="0"/>
              <a:t>Fifth level</a:t>
            </a:r>
          </a:p>
        </p:txBody>
      </p:sp>
    </p:spTree>
    <p:extLst>
      <p:ext uri="{BB962C8B-B14F-4D97-AF65-F5344CB8AC3E}">
        <p14:creationId xmlns:p14="http://schemas.microsoft.com/office/powerpoint/2010/main" val="103873669"/>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ext (black box) over image(s)">
    <p:spTree>
      <p:nvGrpSpPr>
        <p:cNvPr id="1" name=""/>
        <p:cNvGrpSpPr/>
        <p:nvPr/>
      </p:nvGrpSpPr>
      <p:grpSpPr>
        <a:xfrm>
          <a:off x="0" y="0"/>
          <a:ext cx="0" cy="0"/>
          <a:chOff x="0" y="0"/>
          <a:chExt cx="0" cy="0"/>
        </a:xfrm>
      </p:grpSpPr>
      <p:sp>
        <p:nvSpPr>
          <p:cNvPr id="9" name="Picture Placeholder"/>
          <p:cNvSpPr>
            <a:spLocks noGrp="1"/>
          </p:cNvSpPr>
          <p:nvPr>
            <p:ph type="pic" sz="quarter" idx="14"/>
          </p:nvPr>
        </p:nvSpPr>
        <p:spPr>
          <a:xfrm>
            <a:off x="0" y="0"/>
            <a:ext cx="18288000" cy="10305677"/>
          </a:xfrm>
        </p:spPr>
        <p:txBody>
          <a:bodyPr lIns="91440" tIns="91440" rIns="91440" bIns="91440"/>
          <a:lstStyle/>
          <a:p>
            <a:r>
              <a:rPr lang="en-US" dirty="0"/>
              <a:t>Drag picture to placeholder or click icon to add</a:t>
            </a:r>
          </a:p>
        </p:txBody>
      </p:sp>
      <p:sp>
        <p:nvSpPr>
          <p:cNvPr id="6" name="Text Placeholder"/>
          <p:cNvSpPr>
            <a:spLocks noGrp="1"/>
          </p:cNvSpPr>
          <p:nvPr>
            <p:ph type="body" sz="quarter" idx="12"/>
          </p:nvPr>
        </p:nvSpPr>
        <p:spPr>
          <a:xfrm>
            <a:off x="-5" y="5148262"/>
            <a:ext cx="4572006" cy="5148263"/>
          </a:xfrm>
          <a:solidFill>
            <a:schemeClr val="bg1"/>
          </a:solidFill>
        </p:spPr>
        <p:txBody>
          <a:bodyPr lIns="457200" tIns="384048" rIns="457200" bIns="228600"/>
          <a:lstStyle>
            <a:lvl1pPr>
              <a:buClr>
                <a:schemeClr val="tx1"/>
              </a:buClr>
              <a:defRPr>
                <a:solidFill>
                  <a:schemeClr val="tx1"/>
                </a:solidFill>
              </a:defRPr>
            </a:lvl1pPr>
            <a:lvl2pPr>
              <a:buClr>
                <a:schemeClr val="tx1"/>
              </a:buClr>
              <a:defRPr sz="2000">
                <a:solidFill>
                  <a:schemeClr val="tx1"/>
                </a:solidFill>
              </a:defRPr>
            </a:lvl2pPr>
            <a:lvl3pPr>
              <a:buClr>
                <a:schemeClr val="tx1"/>
              </a:buClr>
              <a:defRPr sz="2000">
                <a:solidFill>
                  <a:schemeClr val="tx1"/>
                </a:solidFill>
              </a:defRPr>
            </a:lvl3pPr>
            <a:lvl4pPr>
              <a:buClr>
                <a:schemeClr val="tx1"/>
              </a:buClr>
              <a:defRPr sz="2000">
                <a:solidFill>
                  <a:schemeClr val="tx1"/>
                </a:solidFill>
              </a:defRPr>
            </a:lvl4pPr>
            <a:lvl5pPr>
              <a:buClr>
                <a:schemeClr val="tx1"/>
              </a:buClr>
              <a:defRPr sz="20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5" name="Text Placeholder 4">
            <a:extLst>
              <a:ext uri="{FF2B5EF4-FFF2-40B4-BE49-F238E27FC236}">
                <a16:creationId xmlns:a16="http://schemas.microsoft.com/office/drawing/2014/main" id="{69BCF7A3-290B-AC48-AE67-49F121102C4F}"/>
              </a:ext>
            </a:extLst>
          </p:cNvPr>
          <p:cNvSpPr>
            <a:spLocks noGrp="1"/>
          </p:cNvSpPr>
          <p:nvPr>
            <p:ph type="body" sz="quarter" idx="15"/>
          </p:nvPr>
        </p:nvSpPr>
        <p:spPr>
          <a:xfrm>
            <a:off x="54602063" y="476250"/>
            <a:ext cx="5748337" cy="8523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4">
            <a:extLst>
              <a:ext uri="{FF2B5EF4-FFF2-40B4-BE49-F238E27FC236}">
                <a16:creationId xmlns:a16="http://schemas.microsoft.com/office/drawing/2014/main" id="{C8251A66-E8AE-ED44-BB8A-A13E952A03D7}"/>
              </a:ext>
            </a:extLst>
          </p:cNvPr>
          <p:cNvSpPr>
            <a:spLocks noGrp="1"/>
          </p:cNvSpPr>
          <p:nvPr>
            <p:ph type="body" sz="quarter" idx="16" hasCustomPrompt="1"/>
          </p:nvPr>
        </p:nvSpPr>
        <p:spPr>
          <a:xfrm>
            <a:off x="60655200" y="476250"/>
            <a:ext cx="5748337" cy="8523288"/>
          </a:xfrm>
        </p:spPr>
        <p:txBody>
          <a:bodyPr/>
          <a:lstStyle/>
          <a:p>
            <a:pPr lvl="4"/>
            <a:r>
              <a:rPr lang="en-US" dirty="0"/>
              <a:t>Fifth level</a:t>
            </a:r>
          </a:p>
        </p:txBody>
      </p:sp>
    </p:spTree>
    <p:extLst>
      <p:ext uri="{BB962C8B-B14F-4D97-AF65-F5344CB8AC3E}">
        <p14:creationId xmlns:p14="http://schemas.microsoft.com/office/powerpoint/2010/main" val="143145971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dirty="0"/>
              <a:t>Click to edit Master title style</a:t>
            </a:r>
          </a:p>
        </p:txBody>
      </p:sp>
      <p:sp>
        <p:nvSpPr>
          <p:cNvPr id="6" name="Text Placeholder"/>
          <p:cNvSpPr>
            <a:spLocks noGrp="1"/>
          </p:cNvSpPr>
          <p:nvPr>
            <p:ph type="body" sz="quarter" idx="12"/>
          </p:nvPr>
        </p:nvSpPr>
        <p:spPr>
          <a:xfrm>
            <a:off x="438912" y="2489471"/>
            <a:ext cx="3675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p:cNvSpPr>
            <a:spLocks noGrp="1"/>
          </p:cNvSpPr>
          <p:nvPr>
            <p:ph sz="quarter" idx="13"/>
          </p:nvPr>
        </p:nvSpPr>
        <p:spPr>
          <a:xfrm>
            <a:off x="5029200" y="2489471"/>
            <a:ext cx="12801600"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a:extLst>
              <a:ext uri="{FF2B5EF4-FFF2-40B4-BE49-F238E27FC236}">
                <a16:creationId xmlns:a16="http://schemas.microsoft.com/office/drawing/2014/main" id="{7C39DB03-A001-E246-BC49-C83172A0E851}"/>
              </a:ext>
            </a:extLst>
          </p:cNvPr>
          <p:cNvSpPr>
            <a:spLocks noGrp="1"/>
          </p:cNvSpPr>
          <p:nvPr>
            <p:ph type="body" sz="quarter" idx="14"/>
          </p:nvPr>
        </p:nvSpPr>
        <p:spPr>
          <a:xfrm>
            <a:off x="54771925" y="476250"/>
            <a:ext cx="5121275" cy="594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7">
            <a:extLst>
              <a:ext uri="{FF2B5EF4-FFF2-40B4-BE49-F238E27FC236}">
                <a16:creationId xmlns:a16="http://schemas.microsoft.com/office/drawing/2014/main" id="{9A8AD302-F87C-CE4D-98F1-2E8DFB43C5C0}"/>
              </a:ext>
            </a:extLst>
          </p:cNvPr>
          <p:cNvSpPr>
            <a:spLocks noGrp="1"/>
          </p:cNvSpPr>
          <p:nvPr>
            <p:ph type="body" sz="quarter" idx="15" hasCustomPrompt="1"/>
          </p:nvPr>
        </p:nvSpPr>
        <p:spPr>
          <a:xfrm>
            <a:off x="60045600" y="476250"/>
            <a:ext cx="5121275" cy="5949950"/>
          </a:xfrm>
        </p:spPr>
        <p:txBody>
          <a:bodyPr/>
          <a:lstStyle/>
          <a:p>
            <a:pPr lvl="4"/>
            <a:r>
              <a:rPr lang="en-US" dirty="0"/>
              <a:t>Fifth level</a:t>
            </a:r>
          </a:p>
        </p:txBody>
      </p:sp>
    </p:spTree>
    <p:extLst>
      <p:ext uri="{BB962C8B-B14F-4D97-AF65-F5344CB8AC3E}">
        <p14:creationId xmlns:p14="http://schemas.microsoft.com/office/powerpoint/2010/main" val="96966150"/>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a:t>Click to edit Master title style</a:t>
            </a:r>
          </a:p>
        </p:txBody>
      </p:sp>
      <p:sp>
        <p:nvSpPr>
          <p:cNvPr id="6" name="Text Placeholder"/>
          <p:cNvSpPr>
            <a:spLocks noGrp="1"/>
          </p:cNvSpPr>
          <p:nvPr>
            <p:ph type="body" sz="quarter" idx="12"/>
          </p:nvPr>
        </p:nvSpPr>
        <p:spPr>
          <a:xfrm>
            <a:off x="438912" y="2489471"/>
            <a:ext cx="3675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Text Placeholder 6">
            <a:extLst>
              <a:ext uri="{FF2B5EF4-FFF2-40B4-BE49-F238E27FC236}">
                <a16:creationId xmlns:a16="http://schemas.microsoft.com/office/drawing/2014/main" id="{DB3B5752-8D5B-9647-A47A-A4EE61ED5182}"/>
              </a:ext>
            </a:extLst>
          </p:cNvPr>
          <p:cNvSpPr>
            <a:spLocks noGrp="1"/>
          </p:cNvSpPr>
          <p:nvPr>
            <p:ph type="body" sz="quarter" idx="13"/>
          </p:nvPr>
        </p:nvSpPr>
        <p:spPr>
          <a:xfrm>
            <a:off x="55164663" y="1003300"/>
            <a:ext cx="2876550" cy="414496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6">
            <a:extLst>
              <a:ext uri="{FF2B5EF4-FFF2-40B4-BE49-F238E27FC236}">
                <a16:creationId xmlns:a16="http://schemas.microsoft.com/office/drawing/2014/main" id="{11399C70-14DD-3748-81C0-E86C453AF1BE}"/>
              </a:ext>
            </a:extLst>
          </p:cNvPr>
          <p:cNvSpPr>
            <a:spLocks noGrp="1"/>
          </p:cNvSpPr>
          <p:nvPr>
            <p:ph type="body" sz="quarter" idx="14" hasCustomPrompt="1"/>
          </p:nvPr>
        </p:nvSpPr>
        <p:spPr>
          <a:xfrm>
            <a:off x="60045600" y="1003300"/>
            <a:ext cx="2876550" cy="4144963"/>
          </a:xfrm>
        </p:spPr>
        <p:txBody>
          <a:bodyPr/>
          <a:lstStyle/>
          <a:p>
            <a:pPr lvl="4"/>
            <a:r>
              <a:rPr lang="en-US" dirty="0"/>
              <a:t>Fifth level</a:t>
            </a:r>
          </a:p>
        </p:txBody>
      </p:sp>
    </p:spTree>
    <p:extLst>
      <p:ext uri="{BB962C8B-B14F-4D97-AF65-F5344CB8AC3E}">
        <p14:creationId xmlns:p14="http://schemas.microsoft.com/office/powerpoint/2010/main" val="192362668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dirty="0"/>
              <a:t>Click to edit Master title style</a:t>
            </a:r>
          </a:p>
        </p:txBody>
      </p:sp>
      <p:sp>
        <p:nvSpPr>
          <p:cNvPr id="8" name="Text Placeholder 1"/>
          <p:cNvSpPr>
            <a:spLocks noGrp="1"/>
          </p:cNvSpPr>
          <p:nvPr>
            <p:ph type="body" sz="quarter" idx="13"/>
          </p:nvPr>
        </p:nvSpPr>
        <p:spPr>
          <a:xfrm>
            <a:off x="438912" y="2489471"/>
            <a:ext cx="3675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type="body" sz="quarter" idx="15"/>
          </p:nvPr>
        </p:nvSpPr>
        <p:spPr>
          <a:xfrm>
            <a:off x="5010912" y="2489471"/>
            <a:ext cx="3675888" cy="651045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Picture Placeholder"/>
          <p:cNvSpPr>
            <a:spLocks noGrp="1"/>
          </p:cNvSpPr>
          <p:nvPr>
            <p:ph type="pic" sz="quarter" idx="14"/>
          </p:nvPr>
        </p:nvSpPr>
        <p:spPr>
          <a:xfrm>
            <a:off x="9144000" y="0"/>
            <a:ext cx="9144000" cy="10296525"/>
          </a:xfrm>
        </p:spPr>
        <p:txBody>
          <a:bodyPr lIns="91440" tIns="91440" rIns="91440" bIns="91440"/>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9" name="Text Placeholder 8">
            <a:extLst>
              <a:ext uri="{FF2B5EF4-FFF2-40B4-BE49-F238E27FC236}">
                <a16:creationId xmlns:a16="http://schemas.microsoft.com/office/drawing/2014/main" id="{E397ED7E-97E6-EF45-87B0-87FFE4D77E13}"/>
              </a:ext>
            </a:extLst>
          </p:cNvPr>
          <p:cNvSpPr>
            <a:spLocks noGrp="1"/>
          </p:cNvSpPr>
          <p:nvPr>
            <p:ph type="body" sz="quarter" idx="16"/>
          </p:nvPr>
        </p:nvSpPr>
        <p:spPr>
          <a:xfrm>
            <a:off x="54956075" y="476250"/>
            <a:ext cx="5668963" cy="594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8">
            <a:extLst>
              <a:ext uri="{FF2B5EF4-FFF2-40B4-BE49-F238E27FC236}">
                <a16:creationId xmlns:a16="http://schemas.microsoft.com/office/drawing/2014/main" id="{BD9BAEA1-9C66-754B-BDFD-B8EE7376A945}"/>
              </a:ext>
            </a:extLst>
          </p:cNvPr>
          <p:cNvSpPr>
            <a:spLocks noGrp="1"/>
          </p:cNvSpPr>
          <p:nvPr>
            <p:ph type="body" sz="quarter" idx="17" hasCustomPrompt="1"/>
          </p:nvPr>
        </p:nvSpPr>
        <p:spPr>
          <a:xfrm>
            <a:off x="61188600" y="476250"/>
            <a:ext cx="5668963" cy="5949950"/>
          </a:xfrm>
        </p:spPr>
        <p:txBody>
          <a:bodyPr/>
          <a:lstStyle/>
          <a:p>
            <a:pPr lvl="4"/>
            <a:r>
              <a:rPr lang="en-US" dirty="0"/>
              <a:t>Fifth level</a:t>
            </a:r>
          </a:p>
        </p:txBody>
      </p:sp>
    </p:spTree>
    <p:extLst>
      <p:ext uri="{BB962C8B-B14F-4D97-AF65-F5344CB8AC3E}">
        <p14:creationId xmlns:p14="http://schemas.microsoft.com/office/powerpoint/2010/main" val="1051427261"/>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a:t>Click to edit Master title style</a:t>
            </a:r>
          </a:p>
        </p:txBody>
      </p:sp>
      <p:sp>
        <p:nvSpPr>
          <p:cNvPr id="6" name="Text Placeholder 1"/>
          <p:cNvSpPr>
            <a:spLocks noGrp="1"/>
          </p:cNvSpPr>
          <p:nvPr>
            <p:ph type="body" sz="quarter" idx="12"/>
          </p:nvPr>
        </p:nvSpPr>
        <p:spPr>
          <a:xfrm>
            <a:off x="438912" y="2489471"/>
            <a:ext cx="3675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2"/>
          <p:cNvSpPr>
            <a:spLocks noGrp="1"/>
          </p:cNvSpPr>
          <p:nvPr>
            <p:ph type="body" sz="quarter" idx="13"/>
          </p:nvPr>
        </p:nvSpPr>
        <p:spPr>
          <a:xfrm>
            <a:off x="5010912" y="2489471"/>
            <a:ext cx="3675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3"/>
          <p:cNvSpPr>
            <a:spLocks noGrp="1"/>
          </p:cNvSpPr>
          <p:nvPr>
            <p:ph type="body" sz="quarter" idx="14"/>
          </p:nvPr>
        </p:nvSpPr>
        <p:spPr>
          <a:xfrm>
            <a:off x="9546336" y="2434556"/>
            <a:ext cx="8284464" cy="6565369"/>
          </a:xfrm>
        </p:spPr>
        <p:txBody>
          <a:bodyPr/>
          <a:lstStyle>
            <a:lvl1pPr>
              <a:defRPr sz="48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Text Placeholder 6">
            <a:extLst>
              <a:ext uri="{FF2B5EF4-FFF2-40B4-BE49-F238E27FC236}">
                <a16:creationId xmlns:a16="http://schemas.microsoft.com/office/drawing/2014/main" id="{F9C115C7-39C3-184A-81AE-1303341AE432}"/>
              </a:ext>
            </a:extLst>
          </p:cNvPr>
          <p:cNvSpPr>
            <a:spLocks noGrp="1"/>
          </p:cNvSpPr>
          <p:nvPr>
            <p:ph type="body" sz="quarter" idx="15"/>
          </p:nvPr>
        </p:nvSpPr>
        <p:spPr>
          <a:xfrm>
            <a:off x="55138638" y="476250"/>
            <a:ext cx="5486400" cy="594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6">
            <a:extLst>
              <a:ext uri="{FF2B5EF4-FFF2-40B4-BE49-F238E27FC236}">
                <a16:creationId xmlns:a16="http://schemas.microsoft.com/office/drawing/2014/main" id="{8B1D3049-AD43-6246-9FBB-5F5A17B9C907}"/>
              </a:ext>
            </a:extLst>
          </p:cNvPr>
          <p:cNvSpPr>
            <a:spLocks noGrp="1"/>
          </p:cNvSpPr>
          <p:nvPr>
            <p:ph type="body" sz="quarter" idx="16" hasCustomPrompt="1"/>
          </p:nvPr>
        </p:nvSpPr>
        <p:spPr>
          <a:xfrm>
            <a:off x="60655200" y="476250"/>
            <a:ext cx="5486400" cy="5949950"/>
          </a:xfrm>
        </p:spPr>
        <p:txBody>
          <a:bodyPr/>
          <a:lstStyle/>
          <a:p>
            <a:pPr lvl="4"/>
            <a:r>
              <a:rPr lang="en-US" dirty="0"/>
              <a:t>Fifth level</a:t>
            </a:r>
          </a:p>
        </p:txBody>
      </p:sp>
    </p:spTree>
    <p:extLst>
      <p:ext uri="{BB962C8B-B14F-4D97-AF65-F5344CB8AC3E}">
        <p14:creationId xmlns:p14="http://schemas.microsoft.com/office/powerpoint/2010/main" val="655771837"/>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Text Placeholder"/>
          <p:cNvSpPr>
            <a:spLocks noGrp="1"/>
          </p:cNvSpPr>
          <p:nvPr>
            <p:ph type="body" sz="quarter" idx="12"/>
          </p:nvPr>
        </p:nvSpPr>
        <p:spPr>
          <a:xfrm>
            <a:off x="438912" y="402709"/>
            <a:ext cx="3675888" cy="859721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able Placeholder"/>
          <p:cNvSpPr>
            <a:spLocks noGrp="1"/>
          </p:cNvSpPr>
          <p:nvPr>
            <p:ph type="tbl" sz="quarter" idx="13"/>
          </p:nvPr>
        </p:nvSpPr>
        <p:spPr>
          <a:xfrm>
            <a:off x="5010914" y="402709"/>
            <a:ext cx="12819752" cy="8597217"/>
          </a:xfrm>
        </p:spPr>
        <p:txBody>
          <a:bodyPr lIns="0" tIns="0" rIns="91440" bIns="91440"/>
          <a:lstStyle/>
          <a:p>
            <a:r>
              <a:rPr lang="en-US" dirty="0"/>
              <a:t>Click icon to add table</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5" name="Text Placeholder 4">
            <a:extLst>
              <a:ext uri="{FF2B5EF4-FFF2-40B4-BE49-F238E27FC236}">
                <a16:creationId xmlns:a16="http://schemas.microsoft.com/office/drawing/2014/main" id="{3BA6B6D1-6E57-5846-AC16-47EC731B96E4}"/>
              </a:ext>
            </a:extLst>
          </p:cNvPr>
          <p:cNvSpPr>
            <a:spLocks noGrp="1"/>
          </p:cNvSpPr>
          <p:nvPr>
            <p:ph type="body" sz="quarter" idx="14"/>
          </p:nvPr>
        </p:nvSpPr>
        <p:spPr>
          <a:xfrm>
            <a:off x="54681438" y="1309688"/>
            <a:ext cx="5576887" cy="63928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7">
            <a:extLst>
              <a:ext uri="{FF2B5EF4-FFF2-40B4-BE49-F238E27FC236}">
                <a16:creationId xmlns:a16="http://schemas.microsoft.com/office/drawing/2014/main" id="{28BD9DEC-74DA-8A4E-BE19-36A2EB3A87E0}"/>
              </a:ext>
            </a:extLst>
          </p:cNvPr>
          <p:cNvSpPr>
            <a:spLocks noGrp="1"/>
          </p:cNvSpPr>
          <p:nvPr>
            <p:ph type="title"/>
          </p:nvPr>
        </p:nvSpPr>
        <p:spPr>
          <a:xfrm>
            <a:off x="54662832" y="8085511"/>
            <a:ext cx="8284464" cy="906979"/>
          </a:xfrm>
        </p:spPr>
        <p:txBody>
          <a:bodyPr/>
          <a:lstStyle/>
          <a:p>
            <a:r>
              <a:rPr lang="en-US"/>
              <a:t>Click to edit Master title style</a:t>
            </a:r>
          </a:p>
        </p:txBody>
      </p:sp>
      <p:sp>
        <p:nvSpPr>
          <p:cNvPr id="9" name="Text Placeholder 4">
            <a:extLst>
              <a:ext uri="{FF2B5EF4-FFF2-40B4-BE49-F238E27FC236}">
                <a16:creationId xmlns:a16="http://schemas.microsoft.com/office/drawing/2014/main" id="{65D26901-E686-C34C-8ACF-1DA1389A6D30}"/>
              </a:ext>
            </a:extLst>
          </p:cNvPr>
          <p:cNvSpPr>
            <a:spLocks noGrp="1"/>
          </p:cNvSpPr>
          <p:nvPr>
            <p:ph type="body" sz="quarter" idx="15" hasCustomPrompt="1"/>
          </p:nvPr>
        </p:nvSpPr>
        <p:spPr>
          <a:xfrm>
            <a:off x="61112400" y="1309688"/>
            <a:ext cx="5576887" cy="6392862"/>
          </a:xfrm>
        </p:spPr>
        <p:txBody>
          <a:bodyPr/>
          <a:lstStyle/>
          <a:p>
            <a:pPr lvl="4"/>
            <a:r>
              <a:rPr lang="en-US" dirty="0"/>
              <a:t>Fifth level</a:t>
            </a:r>
          </a:p>
        </p:txBody>
      </p:sp>
    </p:spTree>
    <p:extLst>
      <p:ext uri="{BB962C8B-B14F-4D97-AF65-F5344CB8AC3E}">
        <p14:creationId xmlns:p14="http://schemas.microsoft.com/office/powerpoint/2010/main" val="207352634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5" name="Text Placeholder 4">
            <a:extLst>
              <a:ext uri="{FF2B5EF4-FFF2-40B4-BE49-F238E27FC236}">
                <a16:creationId xmlns:a16="http://schemas.microsoft.com/office/drawing/2014/main" id="{D55A87E0-731F-4643-9E29-1C287306335F}"/>
              </a:ext>
            </a:extLst>
          </p:cNvPr>
          <p:cNvSpPr>
            <a:spLocks noGrp="1"/>
          </p:cNvSpPr>
          <p:nvPr>
            <p:ph type="body" sz="quarter" idx="12"/>
          </p:nvPr>
        </p:nvSpPr>
        <p:spPr>
          <a:xfrm>
            <a:off x="54314725" y="476250"/>
            <a:ext cx="5303838" cy="722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a:extLst>
              <a:ext uri="{FF2B5EF4-FFF2-40B4-BE49-F238E27FC236}">
                <a16:creationId xmlns:a16="http://schemas.microsoft.com/office/drawing/2014/main" id="{9AEA7DCE-A45C-9344-9607-3E94CCAC08B4}"/>
              </a:ext>
            </a:extLst>
          </p:cNvPr>
          <p:cNvSpPr>
            <a:spLocks noGrp="1"/>
          </p:cNvSpPr>
          <p:nvPr>
            <p:ph type="title"/>
          </p:nvPr>
        </p:nvSpPr>
        <p:spPr>
          <a:xfrm>
            <a:off x="54479952" y="8546048"/>
            <a:ext cx="8284464" cy="906979"/>
          </a:xfrm>
        </p:spPr>
        <p:txBody>
          <a:bodyPr/>
          <a:lstStyle/>
          <a:p>
            <a:r>
              <a:rPr lang="en-US" dirty="0"/>
              <a:t>Click to edit Master title style</a:t>
            </a:r>
          </a:p>
        </p:txBody>
      </p:sp>
      <p:sp>
        <p:nvSpPr>
          <p:cNvPr id="7" name="Text Placeholder 4">
            <a:extLst>
              <a:ext uri="{FF2B5EF4-FFF2-40B4-BE49-F238E27FC236}">
                <a16:creationId xmlns:a16="http://schemas.microsoft.com/office/drawing/2014/main" id="{31801A73-F3FC-7942-92D2-6DD6B4E0C6C7}"/>
              </a:ext>
            </a:extLst>
          </p:cNvPr>
          <p:cNvSpPr>
            <a:spLocks noGrp="1"/>
          </p:cNvSpPr>
          <p:nvPr>
            <p:ph type="body" sz="quarter" idx="13" hasCustomPrompt="1"/>
          </p:nvPr>
        </p:nvSpPr>
        <p:spPr>
          <a:xfrm>
            <a:off x="60579000" y="476250"/>
            <a:ext cx="5303838" cy="7226300"/>
          </a:xfrm>
        </p:spPr>
        <p:txBody>
          <a:bodyPr/>
          <a:lstStyle/>
          <a:p>
            <a:pPr lvl="4"/>
            <a:r>
              <a:rPr lang="en-US" dirty="0"/>
              <a:t>Fifth level</a:t>
            </a:r>
          </a:p>
        </p:txBody>
      </p:sp>
    </p:spTree>
    <p:extLst>
      <p:ext uri="{BB962C8B-B14F-4D97-AF65-F5344CB8AC3E}">
        <p14:creationId xmlns:p14="http://schemas.microsoft.com/office/powerpoint/2010/main" val="11848369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Medium Text gradient">
    <p:bg>
      <p:bgPr>
        <a:gradFill>
          <a:gsLst>
            <a:gs pos="6000">
              <a:srgbClr val="0062FF"/>
            </a:gs>
            <a:gs pos="100000">
              <a:srgbClr val="7D80FF"/>
            </a:gs>
          </a:gsLst>
          <a:lin ang="0" scaled="0"/>
        </a:gradFill>
        <a:effectLst/>
      </p:bgPr>
    </p:bg>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393192" y="2459736"/>
            <a:ext cx="13780008" cy="3959352"/>
          </a:xfrm>
        </p:spPr>
        <p:txBody>
          <a:bodyPr/>
          <a:lstStyle/>
          <a:p>
            <a:r>
              <a:rPr lang="en-US" dirty="0"/>
              <a:t>Change this type size to 96 </a:t>
            </a:r>
            <a:br>
              <a:rPr lang="en-US" dirty="0"/>
            </a:br>
            <a:r>
              <a:rPr lang="en-US" dirty="0"/>
              <a:t>before typing your headline</a:t>
            </a:r>
          </a:p>
        </p:txBody>
      </p:sp>
      <p:sp>
        <p:nvSpPr>
          <p:cNvPr id="8" name="Text Placeholder 1"/>
          <p:cNvSpPr>
            <a:spLocks noGrp="1"/>
          </p:cNvSpPr>
          <p:nvPr>
            <p:ph type="body" sz="quarter" idx="13" hasCustomPrompt="1"/>
          </p:nvPr>
        </p:nvSpPr>
        <p:spPr>
          <a:xfrm>
            <a:off x="438912" y="402336"/>
            <a:ext cx="3675887" cy="905256"/>
          </a:xfrm>
        </p:spPr>
        <p:txBody>
          <a:bodyPr/>
          <a:lstStyle/>
          <a:p>
            <a:pPr lvl="4"/>
            <a:r>
              <a:rPr lang="en-US" dirty="0"/>
              <a:t>Fifth level</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77859162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C738E0E-930F-EE40-98C3-A71C5EB8610D}"/>
              </a:ext>
            </a:extLst>
          </p:cNvPr>
          <p:cNvSpPr>
            <a:spLocks noGrp="1"/>
          </p:cNvSpPr>
          <p:nvPr>
            <p:ph type="body" sz="quarter" idx="10"/>
          </p:nvPr>
        </p:nvSpPr>
        <p:spPr>
          <a:xfrm>
            <a:off x="54864000" y="476250"/>
            <a:ext cx="5394325" cy="722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3">
            <a:extLst>
              <a:ext uri="{FF2B5EF4-FFF2-40B4-BE49-F238E27FC236}">
                <a16:creationId xmlns:a16="http://schemas.microsoft.com/office/drawing/2014/main" id="{6FD2EF91-1AB7-4D43-B31A-D2D3043470C7}"/>
              </a:ext>
            </a:extLst>
          </p:cNvPr>
          <p:cNvSpPr>
            <a:spLocks noGrp="1"/>
          </p:cNvSpPr>
          <p:nvPr>
            <p:ph type="title"/>
          </p:nvPr>
        </p:nvSpPr>
        <p:spPr>
          <a:xfrm>
            <a:off x="56052720" y="8534138"/>
            <a:ext cx="8284464" cy="1279787"/>
          </a:xfrm>
        </p:spPr>
        <p:txBody>
          <a:bodyPr/>
          <a:lstStyle/>
          <a:p>
            <a:r>
              <a:rPr lang="en-US"/>
              <a:t>Click to edit Master title style</a:t>
            </a:r>
          </a:p>
        </p:txBody>
      </p:sp>
      <p:sp>
        <p:nvSpPr>
          <p:cNvPr id="5" name="Text Placeholder 2">
            <a:extLst>
              <a:ext uri="{FF2B5EF4-FFF2-40B4-BE49-F238E27FC236}">
                <a16:creationId xmlns:a16="http://schemas.microsoft.com/office/drawing/2014/main" id="{1EB02DCF-3C97-E441-94A8-4CD07887814D}"/>
              </a:ext>
            </a:extLst>
          </p:cNvPr>
          <p:cNvSpPr>
            <a:spLocks noGrp="1"/>
          </p:cNvSpPr>
          <p:nvPr>
            <p:ph type="body" sz="quarter" idx="11" hasCustomPrompt="1"/>
          </p:nvPr>
        </p:nvSpPr>
        <p:spPr>
          <a:xfrm>
            <a:off x="61722000" y="476250"/>
            <a:ext cx="5394325" cy="7226300"/>
          </a:xfrm>
        </p:spPr>
        <p:txBody>
          <a:bodyPr/>
          <a:lstStyle/>
          <a:p>
            <a:pPr lvl="4"/>
            <a:r>
              <a:rPr lang="en-US" dirty="0"/>
              <a:t>Fifth level</a:t>
            </a:r>
          </a:p>
        </p:txBody>
      </p:sp>
    </p:spTree>
    <p:extLst>
      <p:ext uri="{BB962C8B-B14F-4D97-AF65-F5344CB8AC3E}">
        <p14:creationId xmlns:p14="http://schemas.microsoft.com/office/powerpoint/2010/main" val="181762391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dirty="0"/>
              <a:t>Click to edit Master title style</a:t>
            </a:r>
          </a:p>
        </p:txBody>
      </p:sp>
      <p:sp>
        <p:nvSpPr>
          <p:cNvPr id="8" name="Text Placeholder 1"/>
          <p:cNvSpPr>
            <a:spLocks noGrp="1"/>
          </p:cNvSpPr>
          <p:nvPr>
            <p:ph type="body" sz="quarter" idx="13"/>
          </p:nvPr>
        </p:nvSpPr>
        <p:spPr>
          <a:xfrm>
            <a:off x="438912" y="2526081"/>
            <a:ext cx="8247888" cy="2622182"/>
          </a:xfrm>
        </p:spPr>
        <p:txBody>
          <a:bodyPr/>
          <a:lstStyle>
            <a:lvl1pPr>
              <a:spcBef>
                <a:spcPts val="0"/>
              </a:spcBef>
              <a:defRPr sz="3000"/>
            </a:lvl1pPr>
            <a:lvl2pPr marL="0" indent="0">
              <a:spcBef>
                <a:spcPts val="0"/>
              </a:spcBef>
              <a:buNone/>
              <a:defRPr/>
            </a:lvl2pPr>
            <a:lvl3pPr marL="403230" indent="0">
              <a:buNone/>
              <a:defRPr/>
            </a:lvl3pPr>
            <a:lvl4pPr marL="869962" indent="0">
              <a:buNone/>
              <a:defRPr/>
            </a:lvl4pPr>
            <a:lvl5pPr marL="1263666" indent="0">
              <a:buNone/>
              <a:defRPr/>
            </a:lvl5pPr>
          </a:lstStyle>
          <a:p>
            <a:pPr lvl="0"/>
            <a:r>
              <a:rPr lang="en-US" dirty="0"/>
              <a:t>Click to edit Master text styles</a:t>
            </a:r>
          </a:p>
        </p:txBody>
      </p:sp>
      <p:sp>
        <p:nvSpPr>
          <p:cNvPr id="6" name="Text Placeholder 2">
            <a:extLst>
              <a:ext uri="{FF2B5EF4-FFF2-40B4-BE49-F238E27FC236}">
                <a16:creationId xmlns:a16="http://schemas.microsoft.com/office/drawing/2014/main" id="{24F04016-134E-5847-8C7D-495FF4D6E42D}"/>
              </a:ext>
            </a:extLst>
          </p:cNvPr>
          <p:cNvSpPr>
            <a:spLocks noGrp="1"/>
          </p:cNvSpPr>
          <p:nvPr>
            <p:ph type="body" sz="quarter" idx="14"/>
          </p:nvPr>
        </p:nvSpPr>
        <p:spPr>
          <a:xfrm>
            <a:off x="438912" y="6425032"/>
            <a:ext cx="12819888" cy="2617605"/>
          </a:xfrm>
        </p:spPr>
        <p:txBody>
          <a:bodyPr anchor="b"/>
          <a:lstStyle>
            <a:lvl1pPr>
              <a:spcBef>
                <a:spcPts val="600"/>
              </a:spcBef>
              <a:defRPr sz="1200"/>
            </a:lvl1pPr>
            <a:lvl2pPr>
              <a:defRPr sz="1200"/>
            </a:lvl2pPr>
            <a:lvl3pPr>
              <a:defRPr sz="1200"/>
            </a:lvl3pPr>
            <a:lvl4pPr>
              <a:defRPr sz="1200"/>
            </a:lvl4pPr>
            <a:lvl5pPr>
              <a:defRPr sz="1200"/>
            </a:lvl5pPr>
          </a:lstStyle>
          <a:p>
            <a:pPr lvl="0"/>
            <a:r>
              <a:rPr lang="en-US" dirty="0"/>
              <a:t>Click to edit Master text styles</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Text Placeholder 6">
            <a:extLst>
              <a:ext uri="{FF2B5EF4-FFF2-40B4-BE49-F238E27FC236}">
                <a16:creationId xmlns:a16="http://schemas.microsoft.com/office/drawing/2014/main" id="{6F363647-1C44-7748-AD72-40BAE45763B8}"/>
              </a:ext>
            </a:extLst>
          </p:cNvPr>
          <p:cNvSpPr>
            <a:spLocks noGrp="1"/>
          </p:cNvSpPr>
          <p:nvPr>
            <p:ph type="body" sz="quarter" idx="15"/>
          </p:nvPr>
        </p:nvSpPr>
        <p:spPr>
          <a:xfrm>
            <a:off x="54314725" y="476250"/>
            <a:ext cx="6675438" cy="594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6">
            <a:extLst>
              <a:ext uri="{FF2B5EF4-FFF2-40B4-BE49-F238E27FC236}">
                <a16:creationId xmlns:a16="http://schemas.microsoft.com/office/drawing/2014/main" id="{32590CAA-718E-2A47-9FC6-D8B518C381B9}"/>
              </a:ext>
            </a:extLst>
          </p:cNvPr>
          <p:cNvSpPr>
            <a:spLocks noGrp="1"/>
          </p:cNvSpPr>
          <p:nvPr>
            <p:ph type="body" sz="quarter" idx="16" hasCustomPrompt="1"/>
          </p:nvPr>
        </p:nvSpPr>
        <p:spPr>
          <a:xfrm>
            <a:off x="61188600" y="476250"/>
            <a:ext cx="6675438" cy="5949950"/>
          </a:xfrm>
        </p:spPr>
        <p:txBody>
          <a:bodyPr/>
          <a:lstStyle/>
          <a:p>
            <a:pPr lvl="4"/>
            <a:r>
              <a:rPr lang="en-US" dirty="0"/>
              <a:t>Fifth level</a:t>
            </a:r>
          </a:p>
        </p:txBody>
      </p:sp>
    </p:spTree>
    <p:extLst>
      <p:ext uri="{BB962C8B-B14F-4D97-AF65-F5344CB8AC3E}">
        <p14:creationId xmlns:p14="http://schemas.microsoft.com/office/powerpoint/2010/main" val="97758267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ibm sign-off">
    <p:spTree>
      <p:nvGrpSpPr>
        <p:cNvPr id="1" name=""/>
        <p:cNvGrpSpPr/>
        <p:nvPr/>
      </p:nvGrpSpPr>
      <p:grpSpPr>
        <a:xfrm>
          <a:off x="0" y="0"/>
          <a:ext cx="0" cy="0"/>
          <a:chOff x="0" y="0"/>
          <a:chExt cx="0" cy="0"/>
        </a:xfrm>
      </p:grpSpPr>
      <p:pic>
        <p:nvPicPr>
          <p:cNvPr id="5" name="Pictur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46392" y="4630051"/>
            <a:ext cx="2595216" cy="1036423"/>
          </a:xfrm>
          <a:prstGeom prst="rect">
            <a:avLst/>
          </a:prstGeom>
        </p:spPr>
      </p:pic>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a:extLst>
              <a:ext uri="{FF2B5EF4-FFF2-40B4-BE49-F238E27FC236}">
                <a16:creationId xmlns:a16="http://schemas.microsoft.com/office/drawing/2014/main" id="{5C99C9DE-00EC-9F4B-8F9A-A016B0890780}"/>
              </a:ext>
            </a:extLst>
          </p:cNvPr>
          <p:cNvSpPr>
            <a:spLocks noGrp="1"/>
          </p:cNvSpPr>
          <p:nvPr>
            <p:ph type="body" sz="quarter" idx="12"/>
          </p:nvPr>
        </p:nvSpPr>
        <p:spPr>
          <a:xfrm>
            <a:off x="54306788" y="1309688"/>
            <a:ext cx="4414837" cy="51165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63216214"/>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Cover Slid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457199" y="489552"/>
            <a:ext cx="8229602" cy="8885370"/>
          </a:xfrm>
        </p:spPr>
        <p:txBody>
          <a:bodyPr/>
          <a:lstStyle>
            <a:lvl1pPr>
              <a:lnSpc>
                <a:spcPct val="90000"/>
              </a:lnSpc>
              <a:defRPr sz="4800" b="0">
                <a:solidFill>
                  <a:schemeClr val="bg2"/>
                </a:solidFill>
              </a:defRPr>
            </a:lvl1pPr>
          </a:lstStyle>
          <a:p>
            <a:r>
              <a:rPr lang="en-US"/>
              <a:t>Click to edit Master title style</a:t>
            </a:r>
            <a:endParaRPr lang="en-US" dirty="0"/>
          </a:p>
        </p:txBody>
      </p:sp>
      <p:pic>
        <p:nvPicPr>
          <p:cNvPr id="10" name="Picture 9">
            <a:extLst>
              <a:ext uri="{FF2B5EF4-FFF2-40B4-BE49-F238E27FC236}">
                <a16:creationId xmlns:a16="http://schemas.microsoft.com/office/drawing/2014/main" id="{F83EA990-A2F5-4D44-95AB-0B1450A55BB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3080276" y="8559738"/>
            <a:ext cx="5213556" cy="2027716"/>
          </a:xfrm>
          <a:prstGeom prst="rect">
            <a:avLst/>
          </a:prstGeom>
        </p:spPr>
      </p:pic>
      <p:sp>
        <p:nvSpPr>
          <p:cNvPr id="5" name="Footer Placeholder 8">
            <a:extLst>
              <a:ext uri="{FF2B5EF4-FFF2-40B4-BE49-F238E27FC236}">
                <a16:creationId xmlns:a16="http://schemas.microsoft.com/office/drawing/2014/main" id="{309F47C7-8D3A-E54B-A3AB-8E3DCB82909E}"/>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1435592886"/>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t>‹#›</a:t>
            </a:fld>
            <a:endParaRPr lang="en-US"/>
          </a:p>
        </p:txBody>
      </p:sp>
      <p:sp>
        <p:nvSpPr>
          <p:cNvPr id="5" name="Title 4"/>
          <p:cNvSpPr>
            <a:spLocks noGrp="1"/>
          </p:cNvSpPr>
          <p:nvPr>
            <p:ph type="title"/>
          </p:nvPr>
        </p:nvSpPr>
        <p:spPr>
          <a:xfrm>
            <a:off x="457200" y="402708"/>
            <a:ext cx="8229600" cy="8995826"/>
          </a:xfrm>
        </p:spPr>
        <p:txBody>
          <a:bodyPr/>
          <a:lstStyle>
            <a:lvl1pPr>
              <a:lnSpc>
                <a:spcPct val="90000"/>
              </a:lnSpc>
              <a:defRPr>
                <a:solidFill>
                  <a:schemeClr val="bg2"/>
                </a:solidFill>
              </a:defRPr>
            </a:lvl1pPr>
          </a:lstStyle>
          <a:p>
            <a:r>
              <a:rPr lang="en-US"/>
              <a:t>Click to edit Master title style</a:t>
            </a:r>
            <a:endParaRPr lang="en-US" dirty="0"/>
          </a:p>
        </p:txBody>
      </p:sp>
      <p:sp>
        <p:nvSpPr>
          <p:cNvPr id="6" name="Footer Placeholder 8">
            <a:extLst>
              <a:ext uri="{FF2B5EF4-FFF2-40B4-BE49-F238E27FC236}">
                <a16:creationId xmlns:a16="http://schemas.microsoft.com/office/drawing/2014/main" id="{6C290526-3D4A-B545-9A50-9BB1092E1060}"/>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2636331313"/>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457200" y="402708"/>
            <a:ext cx="8229600" cy="1713037"/>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457200" y="2249981"/>
            <a:ext cx="8229600" cy="7175534"/>
          </a:xfrm>
        </p:spPr>
        <p:txBody>
          <a:bodyPr/>
          <a:lstStyle>
            <a:lvl1pPr marL="0" indent="0">
              <a:spcBef>
                <a:spcPts val="0"/>
              </a:spcBef>
              <a:tabLst>
                <a:tab pos="7880350" algn="dec"/>
              </a:tabLst>
              <a:defRPr/>
            </a:lvl1pPr>
            <a:lvl2pPr marL="346076" indent="-346076">
              <a:spcBef>
                <a:spcPts val="0"/>
              </a:spcBef>
              <a:tabLst/>
              <a:defRPr/>
            </a:lvl2pPr>
            <a:lvl3pPr>
              <a:spcBef>
                <a:spcPts val="0"/>
              </a:spcBef>
              <a:defRPr/>
            </a:lvl3pPr>
            <a:lvl4pPr>
              <a:spcBef>
                <a:spcPts val="0"/>
              </a:spcBef>
              <a:defRPr/>
            </a:lvl4pPr>
            <a:lvl5pPr>
              <a:spcBef>
                <a:spcPts val="0"/>
              </a:spcBef>
              <a:defRPr/>
            </a:lvl5pPr>
          </a:lstStyle>
          <a:p>
            <a:pPr marL="0" marR="0" lvl="0" indent="0" algn="l" defTabSz="914400" rtl="0" eaLnBrk="1" fontAlgn="auto" latinLnBrk="0" hangingPunct="1">
              <a:lnSpc>
                <a:spcPct val="100000"/>
              </a:lnSpc>
              <a:spcBef>
                <a:spcPts val="0"/>
              </a:spcBef>
              <a:spcAft>
                <a:spcPts val="0"/>
              </a:spcAft>
              <a:buClrTx/>
              <a:buSzTx/>
              <a:buFont typeface="Arial"/>
              <a:buNone/>
              <a:tabLst>
                <a:tab pos="8046720" algn="r"/>
              </a:tabLst>
              <a:defRPr/>
            </a:pPr>
            <a:r>
              <a:rPr lang="en-US"/>
              <a:t>Click to edit Master text styles</a:t>
            </a:r>
          </a:p>
          <a:p>
            <a:pPr marL="0" marR="0" lvl="1" indent="0" algn="l" defTabSz="914400" rtl="0" eaLnBrk="1" fontAlgn="auto" latinLnBrk="0" hangingPunct="1">
              <a:lnSpc>
                <a:spcPct val="100000"/>
              </a:lnSpc>
              <a:spcBef>
                <a:spcPts val="0"/>
              </a:spcBef>
              <a:spcAft>
                <a:spcPts val="0"/>
              </a:spcAft>
              <a:buClrTx/>
              <a:buSzTx/>
              <a:buFont typeface="Arial"/>
              <a:buNone/>
              <a:tabLst>
                <a:tab pos="8046720" algn="r"/>
              </a:tabLst>
              <a:defRPr/>
            </a:pPr>
            <a:r>
              <a:rPr lang="en-US"/>
              <a:t>Second level</a:t>
            </a:r>
          </a:p>
          <a:p>
            <a:pPr marL="0" marR="0" lvl="2" indent="0" algn="l" defTabSz="914400" rtl="0" eaLnBrk="1" fontAlgn="auto" latinLnBrk="0" hangingPunct="1">
              <a:lnSpc>
                <a:spcPct val="100000"/>
              </a:lnSpc>
              <a:spcBef>
                <a:spcPts val="0"/>
              </a:spcBef>
              <a:spcAft>
                <a:spcPts val="0"/>
              </a:spcAft>
              <a:buClrTx/>
              <a:buSzTx/>
              <a:buFont typeface="Arial"/>
              <a:buNone/>
              <a:tabLst>
                <a:tab pos="8046720" algn="r"/>
              </a:tabLst>
              <a:defRPr/>
            </a:pPr>
            <a:r>
              <a:rPr lang="en-US"/>
              <a:t>Third level</a:t>
            </a:r>
          </a:p>
          <a:p>
            <a:pPr marL="0" marR="0" lvl="3" indent="0" algn="l" defTabSz="914400" rtl="0" eaLnBrk="1" fontAlgn="auto" latinLnBrk="0" hangingPunct="1">
              <a:lnSpc>
                <a:spcPct val="100000"/>
              </a:lnSpc>
              <a:spcBef>
                <a:spcPts val="0"/>
              </a:spcBef>
              <a:spcAft>
                <a:spcPts val="0"/>
              </a:spcAft>
              <a:buClrTx/>
              <a:buSzTx/>
              <a:buFont typeface="Arial"/>
              <a:buNone/>
              <a:tabLst>
                <a:tab pos="8046720" algn="r"/>
              </a:tabLst>
              <a:defRPr/>
            </a:pPr>
            <a:r>
              <a:rPr lang="en-US"/>
              <a:t>Fourth level</a:t>
            </a:r>
          </a:p>
          <a:p>
            <a:pPr marL="0" marR="0" lvl="4" indent="0" algn="l" defTabSz="914400" rtl="0" eaLnBrk="1" fontAlgn="auto" latinLnBrk="0" hangingPunct="1">
              <a:lnSpc>
                <a:spcPct val="100000"/>
              </a:lnSpc>
              <a:spcBef>
                <a:spcPts val="0"/>
              </a:spcBef>
              <a:spcAft>
                <a:spcPts val="0"/>
              </a:spcAft>
              <a:buClrTx/>
              <a:buSzTx/>
              <a:buFont typeface="Arial"/>
              <a:buNone/>
              <a:tabLst>
                <a:tab pos="8046720" algn="r"/>
              </a:tabLst>
              <a:defRPr/>
            </a:pPr>
            <a:r>
              <a:rPr lang="en-US"/>
              <a:t>Fifth level</a:t>
            </a:r>
            <a:endParaRPr lang="en-US" dirty="0"/>
          </a:p>
        </p:txBody>
      </p:sp>
      <p:sp>
        <p:nvSpPr>
          <p:cNvPr id="7" name="Text Placeholder 6"/>
          <p:cNvSpPr>
            <a:spLocks noGrp="1"/>
          </p:cNvSpPr>
          <p:nvPr>
            <p:ph type="body" sz="quarter" idx="13"/>
          </p:nvPr>
        </p:nvSpPr>
        <p:spPr>
          <a:xfrm>
            <a:off x="9601200" y="2249981"/>
            <a:ext cx="8229600" cy="7175534"/>
          </a:xfrm>
        </p:spPr>
        <p:txBody>
          <a:bodyPr/>
          <a:lstStyle>
            <a:lvl1pPr marL="0" indent="0">
              <a:spcBef>
                <a:spcPts val="0"/>
              </a:spcBef>
              <a:tabLst>
                <a:tab pos="7880350"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914400" rtl="0" eaLnBrk="1" fontAlgn="auto" latinLnBrk="0" hangingPunct="1">
              <a:lnSpc>
                <a:spcPct val="100000"/>
              </a:lnSpc>
              <a:spcBef>
                <a:spcPts val="2200"/>
              </a:spcBef>
              <a:spcAft>
                <a:spcPts val="0"/>
              </a:spcAft>
              <a:buClrTx/>
              <a:buSzTx/>
              <a:buFont typeface="Arial"/>
              <a:buNone/>
              <a:tabLst>
                <a:tab pos="8046720" algn="r"/>
              </a:tabLst>
              <a:defRPr/>
            </a:pPr>
            <a:r>
              <a:rPr lang="en-US"/>
              <a:t>Click to edit Master text styles</a:t>
            </a:r>
          </a:p>
          <a:p>
            <a:pPr marL="0" marR="0" lvl="1" indent="0" algn="l" defTabSz="914400" rtl="0" eaLnBrk="1" fontAlgn="auto" latinLnBrk="0" hangingPunct="1">
              <a:lnSpc>
                <a:spcPct val="100000"/>
              </a:lnSpc>
              <a:spcBef>
                <a:spcPts val="2200"/>
              </a:spcBef>
              <a:spcAft>
                <a:spcPts val="0"/>
              </a:spcAft>
              <a:buClrTx/>
              <a:buSzTx/>
              <a:buFont typeface="Arial"/>
              <a:buNone/>
              <a:tabLst>
                <a:tab pos="8046720" algn="r"/>
              </a:tabLst>
              <a:defRPr/>
            </a:pPr>
            <a:r>
              <a:rPr lang="en-US"/>
              <a:t>Second level</a:t>
            </a:r>
          </a:p>
          <a:p>
            <a:pPr marL="0" marR="0" lvl="2" indent="0" algn="l" defTabSz="914400" rtl="0" eaLnBrk="1" fontAlgn="auto" latinLnBrk="0" hangingPunct="1">
              <a:lnSpc>
                <a:spcPct val="100000"/>
              </a:lnSpc>
              <a:spcBef>
                <a:spcPts val="2200"/>
              </a:spcBef>
              <a:spcAft>
                <a:spcPts val="0"/>
              </a:spcAft>
              <a:buClrTx/>
              <a:buSzTx/>
              <a:buFont typeface="Arial"/>
              <a:buNone/>
              <a:tabLst>
                <a:tab pos="8046720" algn="r"/>
              </a:tabLst>
              <a:defRPr/>
            </a:pPr>
            <a:r>
              <a:rPr lang="en-US"/>
              <a:t>Third level</a:t>
            </a:r>
          </a:p>
          <a:p>
            <a:pPr marL="0" marR="0" lvl="3" indent="0" algn="l" defTabSz="914400" rtl="0" eaLnBrk="1" fontAlgn="auto" latinLnBrk="0" hangingPunct="1">
              <a:lnSpc>
                <a:spcPct val="100000"/>
              </a:lnSpc>
              <a:spcBef>
                <a:spcPts val="2200"/>
              </a:spcBef>
              <a:spcAft>
                <a:spcPts val="0"/>
              </a:spcAft>
              <a:buClrTx/>
              <a:buSzTx/>
              <a:buFont typeface="Arial"/>
              <a:buNone/>
              <a:tabLst>
                <a:tab pos="8046720" algn="r"/>
              </a:tabLst>
              <a:defRPr/>
            </a:pPr>
            <a:r>
              <a:rPr lang="en-US"/>
              <a:t>Fourth level</a:t>
            </a:r>
          </a:p>
          <a:p>
            <a:pPr marL="0" marR="0" lvl="4" indent="0" algn="l" defTabSz="914400" rtl="0" eaLnBrk="1" fontAlgn="auto" latinLnBrk="0" hangingPunct="1">
              <a:lnSpc>
                <a:spcPct val="100000"/>
              </a:lnSpc>
              <a:spcBef>
                <a:spcPts val="2200"/>
              </a:spcBef>
              <a:spcAft>
                <a:spcPts val="0"/>
              </a:spcAft>
              <a:buClrTx/>
              <a:buSzTx/>
              <a:buFont typeface="Arial"/>
              <a:buNone/>
              <a:tabLst>
                <a:tab pos="8046720" algn="r"/>
              </a:tabLst>
              <a:defRPr/>
            </a:pPr>
            <a:r>
              <a:rPr lang="en-US"/>
              <a:t>Fifth level</a:t>
            </a:r>
            <a:endParaRPr lang="en-US" dirty="0"/>
          </a:p>
        </p:txBody>
      </p:sp>
      <p:sp>
        <p:nvSpPr>
          <p:cNvPr id="8" name="Footer Placeholder 8">
            <a:extLst>
              <a:ext uri="{FF2B5EF4-FFF2-40B4-BE49-F238E27FC236}">
                <a16:creationId xmlns:a16="http://schemas.microsoft.com/office/drawing/2014/main" id="{DA46FB3C-B77B-704D-B0B8-023DCE2B25BC}"/>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2003291068"/>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457200" y="421014"/>
            <a:ext cx="8229600" cy="2009473"/>
          </a:xfrm>
        </p:spPr>
        <p:txBody>
          <a:bodyPr/>
          <a:lstStyle>
            <a:lvl1pPr>
              <a:defRPr sz="3200">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8" name="Text Placeholder 7"/>
          <p:cNvSpPr>
            <a:spLocks noGrp="1"/>
          </p:cNvSpPr>
          <p:nvPr>
            <p:ph type="body" sz="quarter" idx="12"/>
          </p:nvPr>
        </p:nvSpPr>
        <p:spPr>
          <a:xfrm>
            <a:off x="288752" y="2033247"/>
            <a:ext cx="8229600" cy="6223677"/>
          </a:xfrm>
        </p:spPr>
        <p:txBody>
          <a:bodyPr/>
          <a:lstStyle>
            <a:lvl1pPr>
              <a:lnSpc>
                <a:spcPct val="90000"/>
              </a:lnSpc>
              <a:spcBef>
                <a:spcPts val="0"/>
              </a:spcBef>
              <a:defRPr sz="19200" b="1" baseline="0">
                <a:solidFill>
                  <a:schemeClr val="bg2"/>
                </a:solidFill>
                <a:latin typeface="+mj-lt"/>
                <a:ea typeface="IBM Plex Mono" charset="0"/>
                <a:cs typeface="IBM Plex Mono" charset="0"/>
              </a:defRPr>
            </a:lvl1pPr>
          </a:lstStyle>
          <a:p>
            <a:pPr lvl="0"/>
            <a:r>
              <a:rPr lang="en-US"/>
              <a:t>Click to edit Master text styles</a:t>
            </a:r>
          </a:p>
        </p:txBody>
      </p:sp>
      <p:sp>
        <p:nvSpPr>
          <p:cNvPr id="6" name="Footer Placeholder 8">
            <a:extLst>
              <a:ext uri="{FF2B5EF4-FFF2-40B4-BE49-F238E27FC236}">
                <a16:creationId xmlns:a16="http://schemas.microsoft.com/office/drawing/2014/main" id="{6CBE7722-D15A-974E-9796-7C759AED41D1}"/>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2564243936"/>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457200" y="421014"/>
            <a:ext cx="8229600" cy="2009473"/>
          </a:xfrm>
        </p:spPr>
        <p:txBody>
          <a:bodyPr/>
          <a:lstStyle>
            <a:lvl1pPr>
              <a:defRPr sz="3200">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8" name="Text Placeholder 7"/>
          <p:cNvSpPr>
            <a:spLocks noGrp="1"/>
          </p:cNvSpPr>
          <p:nvPr>
            <p:ph type="body" sz="quarter" idx="12"/>
          </p:nvPr>
        </p:nvSpPr>
        <p:spPr>
          <a:xfrm>
            <a:off x="288752" y="2033247"/>
            <a:ext cx="8229600" cy="6223677"/>
          </a:xfrm>
        </p:spPr>
        <p:txBody>
          <a:bodyPr/>
          <a:lstStyle>
            <a:lvl1pPr>
              <a:lnSpc>
                <a:spcPct val="90000"/>
              </a:lnSpc>
              <a:spcBef>
                <a:spcPts val="0"/>
              </a:spcBef>
              <a:defRPr sz="19200" b="1" baseline="0">
                <a:solidFill>
                  <a:schemeClr val="bg2"/>
                </a:solidFill>
                <a:latin typeface="+mj-lt"/>
                <a:ea typeface="IBM Plex Mono" charset="0"/>
                <a:cs typeface="IBM Plex Mono" charset="0"/>
              </a:defRPr>
            </a:lvl1pPr>
          </a:lstStyle>
          <a:p>
            <a:pPr lvl="0"/>
            <a:r>
              <a:rPr lang="en-US"/>
              <a:t>Click to edit Master text styles</a:t>
            </a:r>
          </a:p>
        </p:txBody>
      </p:sp>
      <p:sp>
        <p:nvSpPr>
          <p:cNvPr id="6" name="Picture Placeholder 5"/>
          <p:cNvSpPr>
            <a:spLocks noGrp="1"/>
          </p:cNvSpPr>
          <p:nvPr>
            <p:ph type="pic" sz="quarter" idx="13"/>
          </p:nvPr>
        </p:nvSpPr>
        <p:spPr>
          <a:xfrm>
            <a:off x="9144000" y="0"/>
            <a:ext cx="9144000" cy="10296525"/>
          </a:xfrm>
        </p:spPr>
        <p:txBody>
          <a:bodyPr/>
          <a:lstStyle>
            <a:lvl1pPr>
              <a:defRPr>
                <a:solidFill>
                  <a:schemeClr val="bg2"/>
                </a:solidFill>
              </a:defRPr>
            </a:lvl1pPr>
          </a:lstStyle>
          <a:p>
            <a:r>
              <a:rPr lang="en-US"/>
              <a:t>Click icon to add picture</a:t>
            </a:r>
          </a:p>
        </p:txBody>
      </p:sp>
      <p:sp>
        <p:nvSpPr>
          <p:cNvPr id="7" name="Footer Placeholder 8">
            <a:extLst>
              <a:ext uri="{FF2B5EF4-FFF2-40B4-BE49-F238E27FC236}">
                <a16:creationId xmlns:a16="http://schemas.microsoft.com/office/drawing/2014/main" id="{A01E3A7E-6D4A-FA4F-B1C9-8E7C8763AAD1}"/>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4111233042"/>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312816" y="169560"/>
            <a:ext cx="17373600" cy="8955434"/>
          </a:xfrm>
        </p:spPr>
        <p:txBody>
          <a:bodyPr/>
          <a:lstStyle>
            <a:lvl1pPr>
              <a:lnSpc>
                <a:spcPct val="90000"/>
              </a:lnSpc>
              <a:defRPr sz="19200" b="1" i="0">
                <a:latin typeface="+mj-lt"/>
                <a:ea typeface="IBM Plex Mono" charset="0"/>
                <a:cs typeface="IBM Plex Mono" charset="0"/>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5" name="Footer Placeholder 8">
            <a:extLst>
              <a:ext uri="{FF2B5EF4-FFF2-40B4-BE49-F238E27FC236}">
                <a16:creationId xmlns:a16="http://schemas.microsoft.com/office/drawing/2014/main" id="{DBD9F0BF-3A35-EC4C-8D6F-E57B41C87AAC}"/>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7325810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457200" y="402709"/>
            <a:ext cx="10374924" cy="9049982"/>
          </a:xfrm>
        </p:spPr>
        <p:txBody>
          <a:bodyPr/>
          <a:lstStyle>
            <a:lvl1pPr marL="234950" indent="-234950">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5" name="Footer Placeholder 8">
            <a:extLst>
              <a:ext uri="{FF2B5EF4-FFF2-40B4-BE49-F238E27FC236}">
                <a16:creationId xmlns:a16="http://schemas.microsoft.com/office/drawing/2014/main" id="{00AAE53B-DE1B-0D41-93DD-F0BF6C4B2DDD}"/>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7484018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Medium Text">
    <p:bg>
      <p:bgPr>
        <a:solidFill>
          <a:srgbClr val="3D3D3D"/>
        </a:solidFill>
        <a:effectLst/>
      </p:bgPr>
    </p:bg>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393192" y="2459736"/>
            <a:ext cx="13780008" cy="3959352"/>
          </a:xfrm>
        </p:spPr>
        <p:txBody>
          <a:bodyPr/>
          <a:lstStyle/>
          <a:p>
            <a:r>
              <a:rPr lang="en-US" dirty="0"/>
              <a:t>Change this type size to 96 </a:t>
            </a:r>
            <a:br>
              <a:rPr lang="en-US" dirty="0"/>
            </a:br>
            <a:r>
              <a:rPr lang="en-US" dirty="0"/>
              <a:t>before typing your headline</a:t>
            </a:r>
          </a:p>
        </p:txBody>
      </p:sp>
      <p:sp>
        <p:nvSpPr>
          <p:cNvPr id="8" name="Text Placeholder 1"/>
          <p:cNvSpPr>
            <a:spLocks noGrp="1"/>
          </p:cNvSpPr>
          <p:nvPr>
            <p:ph type="body" sz="quarter" idx="13" hasCustomPrompt="1"/>
          </p:nvPr>
        </p:nvSpPr>
        <p:spPr>
          <a:xfrm>
            <a:off x="438912" y="402336"/>
            <a:ext cx="3675887" cy="905256"/>
          </a:xfrm>
        </p:spPr>
        <p:txBody>
          <a:bodyPr/>
          <a:lstStyle/>
          <a:p>
            <a:pPr lvl="4"/>
            <a:r>
              <a:rPr lang="en-US" dirty="0"/>
              <a:t>Fifth level</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629009012"/>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823722"/>
            <a:ext cx="8229600" cy="866411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9601200" y="988467"/>
            <a:ext cx="8229600" cy="8407237"/>
          </a:xfrm>
        </p:spPr>
        <p:txBody>
          <a:bodyPr/>
          <a:lstStyle>
            <a:lvl1pPr>
              <a:spcBef>
                <a:spcPts val="2200"/>
              </a:spcBef>
              <a:spcAft>
                <a:spcPts val="0"/>
              </a:spcAft>
              <a:defRPr/>
            </a:lvl1pPr>
            <a:lvl2pPr>
              <a:spcBef>
                <a:spcPts val="2200"/>
              </a:spcBef>
              <a:defRPr/>
            </a:lvl2pPr>
            <a:lvl3pPr>
              <a:spcBef>
                <a:spcPts val="2200"/>
              </a:spcBef>
              <a:defRPr/>
            </a:lvl3pPr>
            <a:lvl4pPr>
              <a:spcBef>
                <a:spcPts val="2200"/>
              </a:spcBef>
              <a:defRPr/>
            </a:lvl4pPr>
            <a:lvl5pPr>
              <a:spcBef>
                <a:spcPts val="220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457200" y="401498"/>
            <a:ext cx="8229600" cy="600630"/>
          </a:xfrm>
        </p:spPr>
        <p:txBody>
          <a:bodyPr/>
          <a:lstStyle>
            <a:lvl1pPr>
              <a:defRPr sz="2200"/>
            </a:lvl1pPr>
          </a:lstStyle>
          <a:p>
            <a:pPr lvl="0"/>
            <a:r>
              <a:rPr lang="en-US"/>
              <a:t>Click to edit Master text styles</a:t>
            </a:r>
          </a:p>
        </p:txBody>
      </p:sp>
      <p:sp>
        <p:nvSpPr>
          <p:cNvPr id="7" name="Footer Placeholder 8">
            <a:extLst>
              <a:ext uri="{FF2B5EF4-FFF2-40B4-BE49-F238E27FC236}">
                <a16:creationId xmlns:a16="http://schemas.microsoft.com/office/drawing/2014/main" id="{6F322D97-F09C-AD49-9B1A-54C9A8E766D2}"/>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3176025121"/>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457200" y="402708"/>
            <a:ext cx="8229600" cy="1920493"/>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8" name="Text Placeholder 7"/>
          <p:cNvSpPr>
            <a:spLocks noGrp="1"/>
          </p:cNvSpPr>
          <p:nvPr>
            <p:ph type="body" sz="quarter" idx="12"/>
          </p:nvPr>
        </p:nvSpPr>
        <p:spPr>
          <a:xfrm>
            <a:off x="457200" y="2251508"/>
            <a:ext cx="8229600" cy="7178330"/>
          </a:xfrm>
        </p:spPr>
        <p:txBody>
          <a:bodyPr/>
          <a:lstStyle>
            <a:lvl1pPr>
              <a:spcBef>
                <a:spcPts val="0"/>
              </a:spcBef>
              <a:defRPr sz="28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9601200" y="2251508"/>
            <a:ext cx="8229600" cy="7178330"/>
          </a:xfrm>
        </p:spPr>
        <p:txBody>
          <a:bodyPr/>
          <a:lstStyle>
            <a:lvl1pPr>
              <a:spcBef>
                <a:spcPts val="0"/>
              </a:spcBef>
              <a:defRPr sz="28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8">
            <a:extLst>
              <a:ext uri="{FF2B5EF4-FFF2-40B4-BE49-F238E27FC236}">
                <a16:creationId xmlns:a16="http://schemas.microsoft.com/office/drawing/2014/main" id="{557CE15C-5582-244C-A876-9A5A60CA72B0}"/>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3461910935"/>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457200" y="823722"/>
            <a:ext cx="12801600" cy="128134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9601200" y="2188965"/>
            <a:ext cx="8229600" cy="7185960"/>
          </a:xfrm>
        </p:spPr>
        <p:txBody>
          <a:bodyPr/>
          <a:lstStyle>
            <a:lvl1pPr>
              <a:defRPr sz="32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457200" y="402709"/>
            <a:ext cx="8229600" cy="600630"/>
          </a:xfrm>
        </p:spPr>
        <p:txBody>
          <a:bodyPr/>
          <a:lstStyle>
            <a:lvl1pPr>
              <a:defRPr sz="2200"/>
            </a:lvl1pPr>
          </a:lstStyle>
          <a:p>
            <a:pPr lvl="0"/>
            <a:r>
              <a:rPr lang="en-US"/>
              <a:t>Click to edit Master text styles</a:t>
            </a:r>
          </a:p>
        </p:txBody>
      </p:sp>
      <p:sp>
        <p:nvSpPr>
          <p:cNvPr id="7" name="Text Placeholder 6"/>
          <p:cNvSpPr>
            <a:spLocks noGrp="1"/>
          </p:cNvSpPr>
          <p:nvPr>
            <p:ph type="body" sz="quarter" idx="14"/>
          </p:nvPr>
        </p:nvSpPr>
        <p:spPr>
          <a:xfrm>
            <a:off x="457200" y="2188966"/>
            <a:ext cx="8229600" cy="7185958"/>
          </a:xfrm>
        </p:spPr>
        <p:txBody>
          <a:bodyPr/>
          <a:lstStyle>
            <a:lvl1pPr>
              <a:defRPr sz="32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8">
            <a:extLst>
              <a:ext uri="{FF2B5EF4-FFF2-40B4-BE49-F238E27FC236}">
                <a16:creationId xmlns:a16="http://schemas.microsoft.com/office/drawing/2014/main" id="{7816068E-5E0D-8349-97BF-02899885929D}"/>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2042793389"/>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457200" y="402708"/>
            <a:ext cx="8229600" cy="100524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latin typeface="+mn-lt"/>
              </a:defRPr>
            </a:lvl1pPr>
          </a:lstStyle>
          <a:p>
            <a:fld id="{3FD999D4-B456-9943-89B7-30D56181CE18}" type="slidenum">
              <a:rPr lang="en-US" smtClean="0"/>
              <a:pPr/>
              <a:t>‹#›</a:t>
            </a:fld>
            <a:endParaRPr lang="en-US"/>
          </a:p>
        </p:txBody>
      </p:sp>
      <p:sp>
        <p:nvSpPr>
          <p:cNvPr id="6" name="Content Placeholder 5"/>
          <p:cNvSpPr>
            <a:spLocks noGrp="1"/>
          </p:cNvSpPr>
          <p:nvPr>
            <p:ph sz="quarter" idx="12"/>
          </p:nvPr>
        </p:nvSpPr>
        <p:spPr>
          <a:xfrm>
            <a:off x="457200" y="1992881"/>
            <a:ext cx="8229600" cy="7382043"/>
          </a:xfrm>
        </p:spPr>
        <p:txBody>
          <a:bodyPr/>
          <a:lstStyle>
            <a:lvl1pPr>
              <a:defRPr sz="4800"/>
            </a:lvl1pPr>
          </a:lstStyle>
          <a:p>
            <a:pPr lvl="0"/>
            <a:r>
              <a:rPr lang="en-US"/>
              <a:t>Click to edit Master text styles</a:t>
            </a:r>
          </a:p>
        </p:txBody>
      </p:sp>
      <p:sp>
        <p:nvSpPr>
          <p:cNvPr id="8" name="Content Placeholder 7"/>
          <p:cNvSpPr>
            <a:spLocks noGrp="1"/>
          </p:cNvSpPr>
          <p:nvPr>
            <p:ph sz="quarter" idx="13"/>
          </p:nvPr>
        </p:nvSpPr>
        <p:spPr>
          <a:xfrm>
            <a:off x="9601200" y="2235365"/>
            <a:ext cx="8229600" cy="7139559"/>
          </a:xfrm>
        </p:spPr>
        <p:txBody>
          <a:bodyPr/>
          <a:lstStyle>
            <a:lvl1pPr>
              <a:defRPr sz="2800"/>
            </a:lvl1pPr>
            <a:lvl2pPr>
              <a:defRPr sz="2800"/>
            </a:lvl2pPr>
            <a:lvl3pPr>
              <a:defRPr sz="2800"/>
            </a:lvl3pPr>
            <a:lvl4pPr>
              <a:defRPr sz="2800"/>
            </a:lvl4pPr>
            <a:lvl5pPr>
              <a:defRPr sz="2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8">
            <a:extLst>
              <a:ext uri="{FF2B5EF4-FFF2-40B4-BE49-F238E27FC236}">
                <a16:creationId xmlns:a16="http://schemas.microsoft.com/office/drawing/2014/main" id="{07F4C7D4-8774-2F46-8963-C0756275D143}"/>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3679055562"/>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457200" y="823722"/>
            <a:ext cx="12801600" cy="128134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9601200" y="2188964"/>
            <a:ext cx="3657600" cy="7185958"/>
          </a:xfrm>
        </p:spPr>
        <p:txBody>
          <a:bodyPr/>
          <a:lstStyle>
            <a:lvl1pPr>
              <a:defRPr sz="3200"/>
            </a:lvl1pPr>
            <a:lvl2pPr marL="0" indent="0">
              <a:spcBef>
                <a:spcPts val="2200"/>
              </a:spcBef>
              <a:buFontTx/>
              <a:buNone/>
              <a:defRPr sz="2200"/>
            </a:lvl2pPr>
            <a:lvl3pPr>
              <a:defRPr sz="2200"/>
            </a:lvl3pPr>
            <a:lvl4pPr>
              <a:defRPr sz="2200"/>
            </a:lvl4pPr>
            <a:lvl5pPr>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457200" y="402709"/>
            <a:ext cx="8229600" cy="600630"/>
          </a:xfrm>
        </p:spPr>
        <p:txBody>
          <a:bodyPr/>
          <a:lstStyle>
            <a:lvl1pPr>
              <a:defRPr sz="2200"/>
            </a:lvl1pPr>
          </a:lstStyle>
          <a:p>
            <a:pPr lvl="0"/>
            <a:r>
              <a:rPr lang="en-US"/>
              <a:t>Click to edit Master text styles</a:t>
            </a:r>
          </a:p>
        </p:txBody>
      </p:sp>
      <p:sp>
        <p:nvSpPr>
          <p:cNvPr id="7" name="Text Placeholder 6"/>
          <p:cNvSpPr>
            <a:spLocks noGrp="1"/>
          </p:cNvSpPr>
          <p:nvPr>
            <p:ph type="body" sz="quarter" idx="14"/>
          </p:nvPr>
        </p:nvSpPr>
        <p:spPr>
          <a:xfrm>
            <a:off x="457200" y="2188964"/>
            <a:ext cx="3657600" cy="7185958"/>
          </a:xfrm>
        </p:spPr>
        <p:txBody>
          <a:bodyPr/>
          <a:lstStyle>
            <a:lvl1pPr>
              <a:spcBef>
                <a:spcPts val="2200"/>
              </a:spcBef>
              <a:defRPr sz="3200"/>
            </a:lvl1pPr>
            <a:lvl2pPr marL="0" indent="0">
              <a:spcBef>
                <a:spcPts val="2200"/>
              </a:spcBef>
              <a:buFontTx/>
              <a:buNone/>
              <a:defRPr sz="2200"/>
            </a:lvl2pPr>
            <a:lvl3pPr>
              <a:defRPr sz="2200"/>
            </a:lvl3pPr>
            <a:lvl4pPr>
              <a:defRPr sz="2200"/>
            </a:lvl4pPr>
            <a:lvl5pPr>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5029200" y="2188964"/>
            <a:ext cx="3657600" cy="7185958"/>
          </a:xfrm>
        </p:spPr>
        <p:txBody>
          <a:bodyPr/>
          <a:lstStyle>
            <a:lvl1pPr>
              <a:defRPr sz="3200"/>
            </a:lvl1pPr>
            <a:lvl2pPr marL="0" indent="0">
              <a:spcBef>
                <a:spcPts val="2200"/>
              </a:spcBef>
              <a:buFontTx/>
              <a:buNone/>
              <a:defRPr sz="2200"/>
            </a:lvl2pPr>
            <a:lvl3pPr>
              <a:defRPr sz="2200"/>
            </a:lvl3pPr>
            <a:lvl4pPr>
              <a:defRPr sz="2200"/>
            </a:lvl4pPr>
            <a:lvl5pPr>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14173200" y="2188964"/>
            <a:ext cx="3657600" cy="7185958"/>
          </a:xfrm>
        </p:spPr>
        <p:txBody>
          <a:bodyPr/>
          <a:lstStyle>
            <a:lvl1pPr>
              <a:defRPr sz="3200"/>
            </a:lvl1pPr>
            <a:lvl2pPr marL="0" indent="0">
              <a:spcBef>
                <a:spcPts val="2200"/>
              </a:spcBef>
              <a:buFontTx/>
              <a:buNone/>
              <a:defRPr sz="2200"/>
            </a:lvl2pPr>
            <a:lvl3pPr>
              <a:defRPr sz="2200"/>
            </a:lvl3pPr>
            <a:lvl4pPr>
              <a:defRPr sz="2200"/>
            </a:lvl4pPr>
            <a:lvl5pPr>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Footer Placeholder 8">
            <a:extLst>
              <a:ext uri="{FF2B5EF4-FFF2-40B4-BE49-F238E27FC236}">
                <a16:creationId xmlns:a16="http://schemas.microsoft.com/office/drawing/2014/main" id="{55772498-4AEC-0E46-B36D-A64F5C382860}"/>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3174719988"/>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9144000" y="0"/>
            <a:ext cx="9144000" cy="10296525"/>
          </a:xfrm>
        </p:spPr>
        <p:txBody>
          <a:bodyPr/>
          <a:lstStyle/>
          <a:p>
            <a:r>
              <a:rPr lang="en-US"/>
              <a:t>Click icon to add picture</a:t>
            </a:r>
          </a:p>
        </p:txBody>
      </p:sp>
      <p:sp>
        <p:nvSpPr>
          <p:cNvPr id="2" name="Title 1"/>
          <p:cNvSpPr>
            <a:spLocks noGrp="1"/>
          </p:cNvSpPr>
          <p:nvPr>
            <p:ph type="title"/>
          </p:nvPr>
        </p:nvSpPr>
        <p:spPr>
          <a:xfrm>
            <a:off x="457200" y="823722"/>
            <a:ext cx="8229600" cy="128134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12" name="Text Placeholder 11"/>
          <p:cNvSpPr>
            <a:spLocks noGrp="1"/>
          </p:cNvSpPr>
          <p:nvPr>
            <p:ph type="body" sz="quarter" idx="13"/>
          </p:nvPr>
        </p:nvSpPr>
        <p:spPr>
          <a:xfrm>
            <a:off x="457200" y="402709"/>
            <a:ext cx="8229600" cy="600630"/>
          </a:xfrm>
        </p:spPr>
        <p:txBody>
          <a:bodyPr/>
          <a:lstStyle>
            <a:lvl1pPr>
              <a:defRPr sz="2200"/>
            </a:lvl1pPr>
          </a:lstStyle>
          <a:p>
            <a:pPr lvl="0"/>
            <a:r>
              <a:rPr lang="en-US"/>
              <a:t>Click to edit Master text styles</a:t>
            </a:r>
          </a:p>
        </p:txBody>
      </p:sp>
      <p:sp>
        <p:nvSpPr>
          <p:cNvPr id="7" name="Text Placeholder 6"/>
          <p:cNvSpPr>
            <a:spLocks noGrp="1"/>
          </p:cNvSpPr>
          <p:nvPr>
            <p:ph type="body" sz="quarter" idx="14"/>
          </p:nvPr>
        </p:nvSpPr>
        <p:spPr>
          <a:xfrm>
            <a:off x="457200" y="2196593"/>
            <a:ext cx="8229600" cy="7178330"/>
          </a:xfrm>
        </p:spPr>
        <p:txBody>
          <a:bodyPr/>
          <a:lstStyle>
            <a:lvl1pPr>
              <a:defRPr sz="32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Footer Placeholder 8">
            <a:extLst>
              <a:ext uri="{FF2B5EF4-FFF2-40B4-BE49-F238E27FC236}">
                <a16:creationId xmlns:a16="http://schemas.microsoft.com/office/drawing/2014/main" id="{296D627A-88CE-CF42-B2D5-EC8DA51A7B39}"/>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745138722"/>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9144000" y="0"/>
            <a:ext cx="9144000" cy="10296525"/>
          </a:xfrm>
        </p:spPr>
        <p:txBody>
          <a:bodyPr/>
          <a:lstStyle/>
          <a:p>
            <a:r>
              <a:rPr lang="en-US"/>
              <a:t>Click icon to add picture</a:t>
            </a:r>
          </a:p>
        </p:txBody>
      </p:sp>
      <p:sp>
        <p:nvSpPr>
          <p:cNvPr id="2" name="Title 1"/>
          <p:cNvSpPr>
            <a:spLocks noGrp="1"/>
          </p:cNvSpPr>
          <p:nvPr>
            <p:ph type="title"/>
          </p:nvPr>
        </p:nvSpPr>
        <p:spPr>
          <a:xfrm>
            <a:off x="457200" y="402709"/>
            <a:ext cx="8229600" cy="128134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7" name="Text Placeholder 6"/>
          <p:cNvSpPr>
            <a:spLocks noGrp="1"/>
          </p:cNvSpPr>
          <p:nvPr>
            <p:ph type="body" sz="quarter" idx="14"/>
          </p:nvPr>
        </p:nvSpPr>
        <p:spPr>
          <a:xfrm>
            <a:off x="457200" y="2196591"/>
            <a:ext cx="3657600" cy="7178330"/>
          </a:xfrm>
        </p:spPr>
        <p:txBody>
          <a:bodyPr/>
          <a:lstStyle>
            <a:lvl1pPr>
              <a:spcBef>
                <a:spcPts val="2200"/>
              </a:spcBef>
              <a:defRPr sz="3200"/>
            </a:lvl1pPr>
            <a:lvl2pPr marL="0" indent="0">
              <a:spcBef>
                <a:spcPts val="2200"/>
              </a:spcBef>
              <a:buFontTx/>
              <a:buNone/>
              <a:defRPr sz="2200"/>
            </a:lvl2pPr>
            <a:lvl3pPr>
              <a:defRPr sz="2200"/>
            </a:lvl3pPr>
            <a:lvl4pPr>
              <a:defRPr sz="2200"/>
            </a:lvl4pPr>
            <a:lvl5pPr>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5029200" y="2196591"/>
            <a:ext cx="3657600" cy="7178330"/>
          </a:xfrm>
        </p:spPr>
        <p:txBody>
          <a:bodyPr/>
          <a:lstStyle>
            <a:lvl1pPr>
              <a:defRPr sz="3200"/>
            </a:lvl1pPr>
            <a:lvl2pPr marL="0" indent="0">
              <a:spcBef>
                <a:spcPts val="2200"/>
              </a:spcBef>
              <a:buFontTx/>
              <a:buNone/>
              <a:defRPr sz="2200"/>
            </a:lvl2pPr>
            <a:lvl3pPr>
              <a:defRPr sz="2200"/>
            </a:lvl3pPr>
            <a:lvl4pPr>
              <a:defRPr sz="2200"/>
            </a:lvl4pPr>
            <a:lvl5pPr>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Footer Placeholder 8">
            <a:extLst>
              <a:ext uri="{FF2B5EF4-FFF2-40B4-BE49-F238E27FC236}">
                <a16:creationId xmlns:a16="http://schemas.microsoft.com/office/drawing/2014/main" id="{36E1A4E0-2661-9F4D-872B-F0B4D83FBA7B}"/>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182394878"/>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457200" y="2068457"/>
            <a:ext cx="8229600" cy="71389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9601200" y="2196593"/>
            <a:ext cx="3657600" cy="7009374"/>
          </a:xfrm>
        </p:spPr>
        <p:txBody>
          <a:bodyPr/>
          <a:lstStyle>
            <a:lvl1pPr>
              <a:defRPr sz="3200"/>
            </a:lvl1pPr>
            <a:lvl2pPr marL="0" indent="0">
              <a:spcBef>
                <a:spcPts val="2200"/>
              </a:spcBef>
              <a:buFontTx/>
              <a:buNone/>
              <a:defRPr sz="2200"/>
            </a:lvl2pPr>
            <a:lvl3pPr>
              <a:defRPr sz="2200"/>
            </a:lvl3pPr>
            <a:lvl4pPr>
              <a:defRPr sz="2200"/>
            </a:lvl4pPr>
            <a:lvl5pPr>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457200" y="402709"/>
            <a:ext cx="8229600" cy="600630"/>
          </a:xfrm>
        </p:spPr>
        <p:txBody>
          <a:bodyPr/>
          <a:lstStyle>
            <a:lvl1pPr>
              <a:defRPr sz="2200"/>
            </a:lvl1pPr>
          </a:lstStyle>
          <a:p>
            <a:pPr lvl="0"/>
            <a:r>
              <a:rPr lang="en-US"/>
              <a:t>Click to edit Master text styles</a:t>
            </a:r>
          </a:p>
        </p:txBody>
      </p:sp>
      <p:sp>
        <p:nvSpPr>
          <p:cNvPr id="10" name="Text Placeholder 9"/>
          <p:cNvSpPr>
            <a:spLocks noGrp="1"/>
          </p:cNvSpPr>
          <p:nvPr>
            <p:ph type="body" sz="quarter" idx="16"/>
          </p:nvPr>
        </p:nvSpPr>
        <p:spPr>
          <a:xfrm>
            <a:off x="14173200" y="2196593"/>
            <a:ext cx="3657600" cy="7009374"/>
          </a:xfrm>
        </p:spPr>
        <p:txBody>
          <a:bodyPr/>
          <a:lstStyle>
            <a:lvl1pPr>
              <a:defRPr sz="3200"/>
            </a:lvl1pPr>
            <a:lvl2pPr marL="0" indent="0">
              <a:spcBef>
                <a:spcPts val="2200"/>
              </a:spcBef>
              <a:buFontTx/>
              <a:buNone/>
              <a:defRPr sz="2200"/>
            </a:lvl2pPr>
            <a:lvl3pPr>
              <a:defRPr sz="2200"/>
            </a:lvl3pPr>
            <a:lvl4pPr>
              <a:defRPr sz="2200"/>
            </a:lvl4pPr>
            <a:lvl5pPr>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8">
            <a:extLst>
              <a:ext uri="{FF2B5EF4-FFF2-40B4-BE49-F238E27FC236}">
                <a16:creationId xmlns:a16="http://schemas.microsoft.com/office/drawing/2014/main" id="{7E5FAA42-AA5E-0A40-B5ED-C4F837165837}"/>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389628966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9144000" y="0"/>
            <a:ext cx="9144000" cy="10296525"/>
          </a:xfrm>
          <a:prstGeom prst="rect">
            <a:avLst/>
          </a:prstGeom>
          <a:solidFill>
            <a:schemeClr val="tx1"/>
          </a:solidFill>
        </p:spPr>
        <p:txBody>
          <a:bodyPr wrap="square" lIns="0" tIns="0" rIns="0" bIns="0" rtlCol="0" anchor="ctr">
            <a:noAutofit/>
          </a:bodyPr>
          <a:lstStyle/>
          <a:p>
            <a:pPr algn="ctr"/>
            <a:endParaRPr lang="en-US" sz="2400" err="1">
              <a:solidFill>
                <a:srgbClr val="FFFFFF"/>
              </a:solidFill>
              <a:latin typeface="Arial"/>
              <a:cs typeface="Arial"/>
            </a:endParaRPr>
          </a:p>
        </p:txBody>
      </p:sp>
      <p:sp>
        <p:nvSpPr>
          <p:cNvPr id="2" name="Title 1"/>
          <p:cNvSpPr>
            <a:spLocks noGrp="1"/>
          </p:cNvSpPr>
          <p:nvPr>
            <p:ph type="title"/>
          </p:nvPr>
        </p:nvSpPr>
        <p:spPr>
          <a:xfrm>
            <a:off x="457200" y="2068457"/>
            <a:ext cx="8229600" cy="71389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9601200" y="2251508"/>
            <a:ext cx="8229600" cy="7009374"/>
          </a:xfrm>
        </p:spPr>
        <p:txBody>
          <a:bodyPr/>
          <a:lstStyle>
            <a:lvl1pPr>
              <a:defRPr>
                <a:solidFill>
                  <a:schemeClr val="bg2"/>
                </a:solidFill>
              </a:defRPr>
            </a:lvl1pPr>
            <a:lvl2pPr marL="0" indent="0">
              <a:spcBef>
                <a:spcPts val="2200"/>
              </a:spcBef>
              <a:buFontTx/>
              <a:buNone/>
              <a:defRPr sz="2200">
                <a:solidFill>
                  <a:schemeClr val="bg2"/>
                </a:solidFill>
              </a:defRPr>
            </a:lvl2pPr>
            <a:lvl3pPr>
              <a:defRPr sz="2200">
                <a:solidFill>
                  <a:schemeClr val="bg2"/>
                </a:solidFill>
              </a:defRPr>
            </a:lvl3pPr>
            <a:lvl4pPr>
              <a:defRPr sz="2200">
                <a:solidFill>
                  <a:schemeClr val="bg2"/>
                </a:solidFill>
              </a:defRPr>
            </a:lvl4pPr>
            <a:lvl5pPr>
              <a:defRPr sz="22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457200" y="402709"/>
            <a:ext cx="8229600" cy="600630"/>
          </a:xfrm>
        </p:spPr>
        <p:txBody>
          <a:bodyPr/>
          <a:lstStyle>
            <a:lvl1pPr>
              <a:defRPr sz="2200"/>
            </a:lvl1pPr>
          </a:lstStyle>
          <a:p>
            <a:pPr lvl="0"/>
            <a:r>
              <a:rPr lang="en-US"/>
              <a:t>Click to edit Master text styles</a:t>
            </a:r>
          </a:p>
        </p:txBody>
      </p:sp>
      <p:sp>
        <p:nvSpPr>
          <p:cNvPr id="8" name="Footer Placeholder 8">
            <a:extLst>
              <a:ext uri="{FF2B5EF4-FFF2-40B4-BE49-F238E27FC236}">
                <a16:creationId xmlns:a16="http://schemas.microsoft.com/office/drawing/2014/main" id="{F25A80D1-7646-CB40-8518-52774454D59B}"/>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73134736"/>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9144000" y="0"/>
            <a:ext cx="9144000" cy="10296525"/>
          </a:xfrm>
        </p:spPr>
        <p:txBody>
          <a:bodyPr/>
          <a:lstStyle/>
          <a:p>
            <a:r>
              <a:rPr lang="en-US"/>
              <a:t>Click icon to add picture</a:t>
            </a:r>
          </a:p>
        </p:txBody>
      </p:sp>
      <p:sp>
        <p:nvSpPr>
          <p:cNvPr id="2" name="Title 1"/>
          <p:cNvSpPr>
            <a:spLocks noGrp="1"/>
          </p:cNvSpPr>
          <p:nvPr>
            <p:ph type="title"/>
          </p:nvPr>
        </p:nvSpPr>
        <p:spPr>
          <a:xfrm>
            <a:off x="457200" y="402709"/>
            <a:ext cx="8229600" cy="881395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Footer Placeholder 8">
            <a:extLst>
              <a:ext uri="{FF2B5EF4-FFF2-40B4-BE49-F238E27FC236}">
                <a16:creationId xmlns:a16="http://schemas.microsoft.com/office/drawing/2014/main" id="{6E9203EC-5850-5446-8AF7-6AB1C1254836}"/>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8791776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2.xml"/><Relationship Id="rId18" Type="http://schemas.openxmlformats.org/officeDocument/2006/relationships/slideLayout" Target="../slideLayouts/slideLayout27.xml"/><Relationship Id="rId26" Type="http://schemas.openxmlformats.org/officeDocument/2006/relationships/slideLayout" Target="../slideLayouts/slideLayout35.xml"/><Relationship Id="rId39" Type="http://schemas.openxmlformats.org/officeDocument/2006/relationships/slideLayout" Target="../slideLayouts/slideLayout48.xml"/><Relationship Id="rId21" Type="http://schemas.openxmlformats.org/officeDocument/2006/relationships/slideLayout" Target="../slideLayouts/slideLayout30.xml"/><Relationship Id="rId34" Type="http://schemas.openxmlformats.org/officeDocument/2006/relationships/slideLayout" Target="../slideLayouts/slideLayout43.xml"/><Relationship Id="rId42" Type="http://schemas.openxmlformats.org/officeDocument/2006/relationships/slideLayout" Target="../slideLayouts/slideLayout51.xml"/><Relationship Id="rId7" Type="http://schemas.openxmlformats.org/officeDocument/2006/relationships/slideLayout" Target="../slideLayouts/slideLayout16.xml"/><Relationship Id="rId2" Type="http://schemas.openxmlformats.org/officeDocument/2006/relationships/slideLayout" Target="../slideLayouts/slideLayout11.xml"/><Relationship Id="rId16" Type="http://schemas.openxmlformats.org/officeDocument/2006/relationships/slideLayout" Target="../slideLayouts/slideLayout25.xml"/><Relationship Id="rId20" Type="http://schemas.openxmlformats.org/officeDocument/2006/relationships/slideLayout" Target="../slideLayouts/slideLayout29.xml"/><Relationship Id="rId29" Type="http://schemas.openxmlformats.org/officeDocument/2006/relationships/slideLayout" Target="../slideLayouts/slideLayout38.xml"/><Relationship Id="rId41" Type="http://schemas.openxmlformats.org/officeDocument/2006/relationships/slideLayout" Target="../slideLayouts/slideLayout50.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24" Type="http://schemas.openxmlformats.org/officeDocument/2006/relationships/slideLayout" Target="../slideLayouts/slideLayout33.xml"/><Relationship Id="rId32" Type="http://schemas.openxmlformats.org/officeDocument/2006/relationships/slideLayout" Target="../slideLayouts/slideLayout41.xml"/><Relationship Id="rId37" Type="http://schemas.openxmlformats.org/officeDocument/2006/relationships/slideLayout" Target="../slideLayouts/slideLayout46.xml"/><Relationship Id="rId40" Type="http://schemas.openxmlformats.org/officeDocument/2006/relationships/slideLayout" Target="../slideLayouts/slideLayout49.xml"/><Relationship Id="rId5" Type="http://schemas.openxmlformats.org/officeDocument/2006/relationships/slideLayout" Target="../slideLayouts/slideLayout14.xml"/><Relationship Id="rId15" Type="http://schemas.openxmlformats.org/officeDocument/2006/relationships/slideLayout" Target="../slideLayouts/slideLayout24.xml"/><Relationship Id="rId23" Type="http://schemas.openxmlformats.org/officeDocument/2006/relationships/slideLayout" Target="../slideLayouts/slideLayout32.xml"/><Relationship Id="rId28" Type="http://schemas.openxmlformats.org/officeDocument/2006/relationships/slideLayout" Target="../slideLayouts/slideLayout37.xml"/><Relationship Id="rId36" Type="http://schemas.openxmlformats.org/officeDocument/2006/relationships/slideLayout" Target="../slideLayouts/slideLayout45.xml"/><Relationship Id="rId10" Type="http://schemas.openxmlformats.org/officeDocument/2006/relationships/slideLayout" Target="../slideLayouts/slideLayout19.xml"/><Relationship Id="rId19" Type="http://schemas.openxmlformats.org/officeDocument/2006/relationships/slideLayout" Target="../slideLayouts/slideLayout28.xml"/><Relationship Id="rId31" Type="http://schemas.openxmlformats.org/officeDocument/2006/relationships/slideLayout" Target="../slideLayouts/slideLayout40.xml"/><Relationship Id="rId44" Type="http://schemas.openxmlformats.org/officeDocument/2006/relationships/theme" Target="../theme/theme2.xml"/><Relationship Id="rId4" Type="http://schemas.openxmlformats.org/officeDocument/2006/relationships/slideLayout" Target="../slideLayouts/slideLayout13.xml"/><Relationship Id="rId9" Type="http://schemas.openxmlformats.org/officeDocument/2006/relationships/slideLayout" Target="../slideLayouts/slideLayout18.xml"/><Relationship Id="rId14" Type="http://schemas.openxmlformats.org/officeDocument/2006/relationships/slideLayout" Target="../slideLayouts/slideLayout23.xml"/><Relationship Id="rId22" Type="http://schemas.openxmlformats.org/officeDocument/2006/relationships/slideLayout" Target="../slideLayouts/slideLayout31.xml"/><Relationship Id="rId27" Type="http://schemas.openxmlformats.org/officeDocument/2006/relationships/slideLayout" Target="../slideLayouts/slideLayout36.xml"/><Relationship Id="rId30" Type="http://schemas.openxmlformats.org/officeDocument/2006/relationships/slideLayout" Target="../slideLayouts/slideLayout39.xml"/><Relationship Id="rId35" Type="http://schemas.openxmlformats.org/officeDocument/2006/relationships/slideLayout" Target="../slideLayouts/slideLayout44.xml"/><Relationship Id="rId43" Type="http://schemas.openxmlformats.org/officeDocument/2006/relationships/slideLayout" Target="../slideLayouts/slideLayout52.xml"/><Relationship Id="rId8" Type="http://schemas.openxmlformats.org/officeDocument/2006/relationships/slideLayout" Target="../slideLayouts/slideLayout17.xml"/><Relationship Id="rId3" Type="http://schemas.openxmlformats.org/officeDocument/2006/relationships/slideLayout" Target="../slideLayouts/slideLayout12.xml"/><Relationship Id="rId12" Type="http://schemas.openxmlformats.org/officeDocument/2006/relationships/slideLayout" Target="../slideLayouts/slideLayout21.xml"/><Relationship Id="rId17" Type="http://schemas.openxmlformats.org/officeDocument/2006/relationships/slideLayout" Target="../slideLayouts/slideLayout26.xml"/><Relationship Id="rId25" Type="http://schemas.openxmlformats.org/officeDocument/2006/relationships/slideLayout" Target="../slideLayouts/slideLayout34.xml"/><Relationship Id="rId33" Type="http://schemas.openxmlformats.org/officeDocument/2006/relationships/slideLayout" Target="../slideLayouts/slideLayout42.xml"/><Relationship Id="rId38" Type="http://schemas.openxmlformats.org/officeDocument/2006/relationships/slideLayout" Target="../slideLayouts/slideLayout4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0.xml"/><Relationship Id="rId13" Type="http://schemas.openxmlformats.org/officeDocument/2006/relationships/slideLayout" Target="../slideLayouts/slideLayout65.xml"/><Relationship Id="rId18" Type="http://schemas.openxmlformats.org/officeDocument/2006/relationships/slideLayout" Target="../slideLayouts/slideLayout70.xml"/><Relationship Id="rId26" Type="http://schemas.openxmlformats.org/officeDocument/2006/relationships/slideLayout" Target="../slideLayouts/slideLayout78.xml"/><Relationship Id="rId3" Type="http://schemas.openxmlformats.org/officeDocument/2006/relationships/slideLayout" Target="../slideLayouts/slideLayout55.xml"/><Relationship Id="rId21" Type="http://schemas.openxmlformats.org/officeDocument/2006/relationships/slideLayout" Target="../slideLayouts/slideLayout73.xml"/><Relationship Id="rId7" Type="http://schemas.openxmlformats.org/officeDocument/2006/relationships/slideLayout" Target="../slideLayouts/slideLayout59.xml"/><Relationship Id="rId12" Type="http://schemas.openxmlformats.org/officeDocument/2006/relationships/slideLayout" Target="../slideLayouts/slideLayout64.xml"/><Relationship Id="rId17" Type="http://schemas.openxmlformats.org/officeDocument/2006/relationships/slideLayout" Target="../slideLayouts/slideLayout69.xml"/><Relationship Id="rId25" Type="http://schemas.openxmlformats.org/officeDocument/2006/relationships/slideLayout" Target="../slideLayouts/slideLayout77.xml"/><Relationship Id="rId2" Type="http://schemas.openxmlformats.org/officeDocument/2006/relationships/slideLayout" Target="../slideLayouts/slideLayout54.xml"/><Relationship Id="rId16" Type="http://schemas.openxmlformats.org/officeDocument/2006/relationships/slideLayout" Target="../slideLayouts/slideLayout68.xml"/><Relationship Id="rId20" Type="http://schemas.openxmlformats.org/officeDocument/2006/relationships/slideLayout" Target="../slideLayouts/slideLayout72.xml"/><Relationship Id="rId29" Type="http://schemas.openxmlformats.org/officeDocument/2006/relationships/slideLayout" Target="../slideLayouts/slideLayout81.xml"/><Relationship Id="rId1" Type="http://schemas.openxmlformats.org/officeDocument/2006/relationships/slideLayout" Target="../slideLayouts/slideLayout53.xml"/><Relationship Id="rId6" Type="http://schemas.openxmlformats.org/officeDocument/2006/relationships/slideLayout" Target="../slideLayouts/slideLayout58.xml"/><Relationship Id="rId11" Type="http://schemas.openxmlformats.org/officeDocument/2006/relationships/slideLayout" Target="../slideLayouts/slideLayout63.xml"/><Relationship Id="rId24" Type="http://schemas.openxmlformats.org/officeDocument/2006/relationships/slideLayout" Target="../slideLayouts/slideLayout76.xml"/><Relationship Id="rId5" Type="http://schemas.openxmlformats.org/officeDocument/2006/relationships/slideLayout" Target="../slideLayouts/slideLayout57.xml"/><Relationship Id="rId15" Type="http://schemas.openxmlformats.org/officeDocument/2006/relationships/slideLayout" Target="../slideLayouts/slideLayout67.xml"/><Relationship Id="rId23" Type="http://schemas.openxmlformats.org/officeDocument/2006/relationships/slideLayout" Target="../slideLayouts/slideLayout75.xml"/><Relationship Id="rId28" Type="http://schemas.openxmlformats.org/officeDocument/2006/relationships/slideLayout" Target="../slideLayouts/slideLayout80.xml"/><Relationship Id="rId10" Type="http://schemas.openxmlformats.org/officeDocument/2006/relationships/slideLayout" Target="../slideLayouts/slideLayout62.xml"/><Relationship Id="rId19" Type="http://schemas.openxmlformats.org/officeDocument/2006/relationships/slideLayout" Target="../slideLayouts/slideLayout71.xml"/><Relationship Id="rId31" Type="http://schemas.openxmlformats.org/officeDocument/2006/relationships/theme" Target="../theme/theme3.xml"/><Relationship Id="rId4" Type="http://schemas.openxmlformats.org/officeDocument/2006/relationships/slideLayout" Target="../slideLayouts/slideLayout56.xml"/><Relationship Id="rId9" Type="http://schemas.openxmlformats.org/officeDocument/2006/relationships/slideLayout" Target="../slideLayouts/slideLayout61.xml"/><Relationship Id="rId14" Type="http://schemas.openxmlformats.org/officeDocument/2006/relationships/slideLayout" Target="../slideLayouts/slideLayout66.xml"/><Relationship Id="rId22" Type="http://schemas.openxmlformats.org/officeDocument/2006/relationships/slideLayout" Target="../slideLayouts/slideLayout74.xml"/><Relationship Id="rId27" Type="http://schemas.openxmlformats.org/officeDocument/2006/relationships/slideLayout" Target="../slideLayouts/slideLayout79.xml"/><Relationship Id="rId30" Type="http://schemas.openxmlformats.org/officeDocument/2006/relationships/slideLayout" Target="../slideLayouts/slideLayout82.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95.xml"/><Relationship Id="rId18" Type="http://schemas.openxmlformats.org/officeDocument/2006/relationships/slideLayout" Target="../slideLayouts/slideLayout100.xml"/><Relationship Id="rId26" Type="http://schemas.openxmlformats.org/officeDocument/2006/relationships/slideLayout" Target="../slideLayouts/slideLayout108.xml"/><Relationship Id="rId3" Type="http://schemas.openxmlformats.org/officeDocument/2006/relationships/slideLayout" Target="../slideLayouts/slideLayout85.xml"/><Relationship Id="rId21" Type="http://schemas.openxmlformats.org/officeDocument/2006/relationships/slideLayout" Target="../slideLayouts/slideLayout103.xml"/><Relationship Id="rId34" Type="http://schemas.openxmlformats.org/officeDocument/2006/relationships/slideLayout" Target="../slideLayouts/slideLayout116.xml"/><Relationship Id="rId7" Type="http://schemas.openxmlformats.org/officeDocument/2006/relationships/slideLayout" Target="../slideLayouts/slideLayout89.xml"/><Relationship Id="rId12" Type="http://schemas.openxmlformats.org/officeDocument/2006/relationships/slideLayout" Target="../slideLayouts/slideLayout94.xml"/><Relationship Id="rId17" Type="http://schemas.openxmlformats.org/officeDocument/2006/relationships/slideLayout" Target="../slideLayouts/slideLayout99.xml"/><Relationship Id="rId25" Type="http://schemas.openxmlformats.org/officeDocument/2006/relationships/slideLayout" Target="../slideLayouts/slideLayout107.xml"/><Relationship Id="rId33" Type="http://schemas.openxmlformats.org/officeDocument/2006/relationships/slideLayout" Target="../slideLayouts/slideLayout115.xml"/><Relationship Id="rId2" Type="http://schemas.openxmlformats.org/officeDocument/2006/relationships/slideLayout" Target="../slideLayouts/slideLayout84.xml"/><Relationship Id="rId16" Type="http://schemas.openxmlformats.org/officeDocument/2006/relationships/slideLayout" Target="../slideLayouts/slideLayout98.xml"/><Relationship Id="rId20" Type="http://schemas.openxmlformats.org/officeDocument/2006/relationships/slideLayout" Target="../slideLayouts/slideLayout102.xml"/><Relationship Id="rId29" Type="http://schemas.openxmlformats.org/officeDocument/2006/relationships/slideLayout" Target="../slideLayouts/slideLayout111.xml"/><Relationship Id="rId1" Type="http://schemas.openxmlformats.org/officeDocument/2006/relationships/slideLayout" Target="../slideLayouts/slideLayout83.xml"/><Relationship Id="rId6" Type="http://schemas.openxmlformats.org/officeDocument/2006/relationships/slideLayout" Target="../slideLayouts/slideLayout88.xml"/><Relationship Id="rId11" Type="http://schemas.openxmlformats.org/officeDocument/2006/relationships/slideLayout" Target="../slideLayouts/slideLayout93.xml"/><Relationship Id="rId24" Type="http://schemas.openxmlformats.org/officeDocument/2006/relationships/slideLayout" Target="../slideLayouts/slideLayout106.xml"/><Relationship Id="rId32" Type="http://schemas.openxmlformats.org/officeDocument/2006/relationships/slideLayout" Target="../slideLayouts/slideLayout114.xml"/><Relationship Id="rId5" Type="http://schemas.openxmlformats.org/officeDocument/2006/relationships/slideLayout" Target="../slideLayouts/slideLayout87.xml"/><Relationship Id="rId15" Type="http://schemas.openxmlformats.org/officeDocument/2006/relationships/slideLayout" Target="../slideLayouts/slideLayout97.xml"/><Relationship Id="rId23" Type="http://schemas.openxmlformats.org/officeDocument/2006/relationships/slideLayout" Target="../slideLayouts/slideLayout105.xml"/><Relationship Id="rId28" Type="http://schemas.openxmlformats.org/officeDocument/2006/relationships/slideLayout" Target="../slideLayouts/slideLayout110.xml"/><Relationship Id="rId36" Type="http://schemas.openxmlformats.org/officeDocument/2006/relationships/theme" Target="../theme/theme4.xml"/><Relationship Id="rId10" Type="http://schemas.openxmlformats.org/officeDocument/2006/relationships/slideLayout" Target="../slideLayouts/slideLayout92.xml"/><Relationship Id="rId19" Type="http://schemas.openxmlformats.org/officeDocument/2006/relationships/slideLayout" Target="../slideLayouts/slideLayout101.xml"/><Relationship Id="rId31" Type="http://schemas.openxmlformats.org/officeDocument/2006/relationships/slideLayout" Target="../slideLayouts/slideLayout113.xml"/><Relationship Id="rId4" Type="http://schemas.openxmlformats.org/officeDocument/2006/relationships/slideLayout" Target="../slideLayouts/slideLayout86.xml"/><Relationship Id="rId9" Type="http://schemas.openxmlformats.org/officeDocument/2006/relationships/slideLayout" Target="../slideLayouts/slideLayout91.xml"/><Relationship Id="rId14" Type="http://schemas.openxmlformats.org/officeDocument/2006/relationships/slideLayout" Target="../slideLayouts/slideLayout96.xml"/><Relationship Id="rId22" Type="http://schemas.openxmlformats.org/officeDocument/2006/relationships/slideLayout" Target="../slideLayouts/slideLayout104.xml"/><Relationship Id="rId27" Type="http://schemas.openxmlformats.org/officeDocument/2006/relationships/slideLayout" Target="../slideLayouts/slideLayout109.xml"/><Relationship Id="rId30" Type="http://schemas.openxmlformats.org/officeDocument/2006/relationships/slideLayout" Target="../slideLayouts/slideLayout112.xml"/><Relationship Id="rId35" Type="http://schemas.openxmlformats.org/officeDocument/2006/relationships/slideLayout" Target="../slideLayouts/slideLayout117.xml"/><Relationship Id="rId8" Type="http://schemas.openxmlformats.org/officeDocument/2006/relationships/slideLayout" Target="../slideLayouts/slideLayout90.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130.xml"/><Relationship Id="rId18" Type="http://schemas.openxmlformats.org/officeDocument/2006/relationships/slideLayout" Target="../slideLayouts/slideLayout135.xml"/><Relationship Id="rId26" Type="http://schemas.openxmlformats.org/officeDocument/2006/relationships/slideLayout" Target="../slideLayouts/slideLayout143.xml"/><Relationship Id="rId39" Type="http://schemas.openxmlformats.org/officeDocument/2006/relationships/theme" Target="../theme/theme5.xml"/><Relationship Id="rId21" Type="http://schemas.openxmlformats.org/officeDocument/2006/relationships/slideLayout" Target="../slideLayouts/slideLayout138.xml"/><Relationship Id="rId34" Type="http://schemas.openxmlformats.org/officeDocument/2006/relationships/slideLayout" Target="../slideLayouts/slideLayout151.xml"/><Relationship Id="rId7" Type="http://schemas.openxmlformats.org/officeDocument/2006/relationships/slideLayout" Target="../slideLayouts/slideLayout124.xml"/><Relationship Id="rId12" Type="http://schemas.openxmlformats.org/officeDocument/2006/relationships/slideLayout" Target="../slideLayouts/slideLayout129.xml"/><Relationship Id="rId17" Type="http://schemas.openxmlformats.org/officeDocument/2006/relationships/slideLayout" Target="../slideLayouts/slideLayout134.xml"/><Relationship Id="rId25" Type="http://schemas.openxmlformats.org/officeDocument/2006/relationships/slideLayout" Target="../slideLayouts/slideLayout142.xml"/><Relationship Id="rId33" Type="http://schemas.openxmlformats.org/officeDocument/2006/relationships/slideLayout" Target="../slideLayouts/slideLayout150.xml"/><Relationship Id="rId38" Type="http://schemas.openxmlformats.org/officeDocument/2006/relationships/slideLayout" Target="../slideLayouts/slideLayout155.xml"/><Relationship Id="rId2" Type="http://schemas.openxmlformats.org/officeDocument/2006/relationships/slideLayout" Target="../slideLayouts/slideLayout119.xml"/><Relationship Id="rId16" Type="http://schemas.openxmlformats.org/officeDocument/2006/relationships/slideLayout" Target="../slideLayouts/slideLayout133.xml"/><Relationship Id="rId20" Type="http://schemas.openxmlformats.org/officeDocument/2006/relationships/slideLayout" Target="../slideLayouts/slideLayout137.xml"/><Relationship Id="rId29" Type="http://schemas.openxmlformats.org/officeDocument/2006/relationships/slideLayout" Target="../slideLayouts/slideLayout146.xml"/><Relationship Id="rId1" Type="http://schemas.openxmlformats.org/officeDocument/2006/relationships/slideLayout" Target="../slideLayouts/slideLayout118.xml"/><Relationship Id="rId6" Type="http://schemas.openxmlformats.org/officeDocument/2006/relationships/slideLayout" Target="../slideLayouts/slideLayout123.xml"/><Relationship Id="rId11" Type="http://schemas.openxmlformats.org/officeDocument/2006/relationships/slideLayout" Target="../slideLayouts/slideLayout128.xml"/><Relationship Id="rId24" Type="http://schemas.openxmlformats.org/officeDocument/2006/relationships/slideLayout" Target="../slideLayouts/slideLayout141.xml"/><Relationship Id="rId32" Type="http://schemas.openxmlformats.org/officeDocument/2006/relationships/slideLayout" Target="../slideLayouts/slideLayout149.xml"/><Relationship Id="rId37" Type="http://schemas.openxmlformats.org/officeDocument/2006/relationships/slideLayout" Target="../slideLayouts/slideLayout154.xml"/><Relationship Id="rId5" Type="http://schemas.openxmlformats.org/officeDocument/2006/relationships/slideLayout" Target="../slideLayouts/slideLayout122.xml"/><Relationship Id="rId15" Type="http://schemas.openxmlformats.org/officeDocument/2006/relationships/slideLayout" Target="../slideLayouts/slideLayout132.xml"/><Relationship Id="rId23" Type="http://schemas.openxmlformats.org/officeDocument/2006/relationships/slideLayout" Target="../slideLayouts/slideLayout140.xml"/><Relationship Id="rId28" Type="http://schemas.openxmlformats.org/officeDocument/2006/relationships/slideLayout" Target="../slideLayouts/slideLayout145.xml"/><Relationship Id="rId36" Type="http://schemas.openxmlformats.org/officeDocument/2006/relationships/slideLayout" Target="../slideLayouts/slideLayout153.xml"/><Relationship Id="rId10" Type="http://schemas.openxmlformats.org/officeDocument/2006/relationships/slideLayout" Target="../slideLayouts/slideLayout127.xml"/><Relationship Id="rId19" Type="http://schemas.openxmlformats.org/officeDocument/2006/relationships/slideLayout" Target="../slideLayouts/slideLayout136.xml"/><Relationship Id="rId31" Type="http://schemas.openxmlformats.org/officeDocument/2006/relationships/slideLayout" Target="../slideLayouts/slideLayout148.xml"/><Relationship Id="rId4" Type="http://schemas.openxmlformats.org/officeDocument/2006/relationships/slideLayout" Target="../slideLayouts/slideLayout121.xml"/><Relationship Id="rId9" Type="http://schemas.openxmlformats.org/officeDocument/2006/relationships/slideLayout" Target="../slideLayouts/slideLayout126.xml"/><Relationship Id="rId14" Type="http://schemas.openxmlformats.org/officeDocument/2006/relationships/slideLayout" Target="../slideLayouts/slideLayout131.xml"/><Relationship Id="rId22" Type="http://schemas.openxmlformats.org/officeDocument/2006/relationships/slideLayout" Target="../slideLayouts/slideLayout139.xml"/><Relationship Id="rId27" Type="http://schemas.openxmlformats.org/officeDocument/2006/relationships/slideLayout" Target="../slideLayouts/slideLayout144.xml"/><Relationship Id="rId30" Type="http://schemas.openxmlformats.org/officeDocument/2006/relationships/slideLayout" Target="../slideLayouts/slideLayout147.xml"/><Relationship Id="rId35" Type="http://schemas.openxmlformats.org/officeDocument/2006/relationships/slideLayout" Target="../slideLayouts/slideLayout152.xml"/><Relationship Id="rId8" Type="http://schemas.openxmlformats.org/officeDocument/2006/relationships/slideLayout" Target="../slideLayouts/slideLayout125.xml"/><Relationship Id="rId3" Type="http://schemas.openxmlformats.org/officeDocument/2006/relationships/slideLayout" Target="../slideLayouts/slideLayout120.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63.xml"/><Relationship Id="rId13" Type="http://schemas.openxmlformats.org/officeDocument/2006/relationships/slideLayout" Target="../slideLayouts/slideLayout168.xml"/><Relationship Id="rId18" Type="http://schemas.openxmlformats.org/officeDocument/2006/relationships/slideLayout" Target="../slideLayouts/slideLayout173.xml"/><Relationship Id="rId26" Type="http://schemas.openxmlformats.org/officeDocument/2006/relationships/slideLayout" Target="../slideLayouts/slideLayout181.xml"/><Relationship Id="rId3" Type="http://schemas.openxmlformats.org/officeDocument/2006/relationships/slideLayout" Target="../slideLayouts/slideLayout158.xml"/><Relationship Id="rId21" Type="http://schemas.openxmlformats.org/officeDocument/2006/relationships/slideLayout" Target="../slideLayouts/slideLayout176.xml"/><Relationship Id="rId7" Type="http://schemas.openxmlformats.org/officeDocument/2006/relationships/slideLayout" Target="../slideLayouts/slideLayout162.xml"/><Relationship Id="rId12" Type="http://schemas.openxmlformats.org/officeDocument/2006/relationships/slideLayout" Target="../slideLayouts/slideLayout167.xml"/><Relationship Id="rId17" Type="http://schemas.openxmlformats.org/officeDocument/2006/relationships/slideLayout" Target="../slideLayouts/slideLayout172.xml"/><Relationship Id="rId25" Type="http://schemas.openxmlformats.org/officeDocument/2006/relationships/slideLayout" Target="../slideLayouts/slideLayout180.xml"/><Relationship Id="rId2" Type="http://schemas.openxmlformats.org/officeDocument/2006/relationships/slideLayout" Target="../slideLayouts/slideLayout157.xml"/><Relationship Id="rId16" Type="http://schemas.openxmlformats.org/officeDocument/2006/relationships/slideLayout" Target="../slideLayouts/slideLayout171.xml"/><Relationship Id="rId20" Type="http://schemas.openxmlformats.org/officeDocument/2006/relationships/slideLayout" Target="../slideLayouts/slideLayout175.xml"/><Relationship Id="rId29" Type="http://schemas.openxmlformats.org/officeDocument/2006/relationships/slideLayout" Target="../slideLayouts/slideLayout184.xml"/><Relationship Id="rId1" Type="http://schemas.openxmlformats.org/officeDocument/2006/relationships/slideLayout" Target="../slideLayouts/slideLayout156.xml"/><Relationship Id="rId6" Type="http://schemas.openxmlformats.org/officeDocument/2006/relationships/slideLayout" Target="../slideLayouts/slideLayout161.xml"/><Relationship Id="rId11" Type="http://schemas.openxmlformats.org/officeDocument/2006/relationships/slideLayout" Target="../slideLayouts/slideLayout166.xml"/><Relationship Id="rId24" Type="http://schemas.openxmlformats.org/officeDocument/2006/relationships/slideLayout" Target="../slideLayouts/slideLayout179.xml"/><Relationship Id="rId32" Type="http://schemas.openxmlformats.org/officeDocument/2006/relationships/theme" Target="../theme/theme6.xml"/><Relationship Id="rId5" Type="http://schemas.openxmlformats.org/officeDocument/2006/relationships/slideLayout" Target="../slideLayouts/slideLayout160.xml"/><Relationship Id="rId15" Type="http://schemas.openxmlformats.org/officeDocument/2006/relationships/slideLayout" Target="../slideLayouts/slideLayout170.xml"/><Relationship Id="rId23" Type="http://schemas.openxmlformats.org/officeDocument/2006/relationships/slideLayout" Target="../slideLayouts/slideLayout178.xml"/><Relationship Id="rId28" Type="http://schemas.openxmlformats.org/officeDocument/2006/relationships/slideLayout" Target="../slideLayouts/slideLayout183.xml"/><Relationship Id="rId10" Type="http://schemas.openxmlformats.org/officeDocument/2006/relationships/slideLayout" Target="../slideLayouts/slideLayout165.xml"/><Relationship Id="rId19" Type="http://schemas.openxmlformats.org/officeDocument/2006/relationships/slideLayout" Target="../slideLayouts/slideLayout174.xml"/><Relationship Id="rId31" Type="http://schemas.openxmlformats.org/officeDocument/2006/relationships/slideLayout" Target="../slideLayouts/slideLayout186.xml"/><Relationship Id="rId4" Type="http://schemas.openxmlformats.org/officeDocument/2006/relationships/slideLayout" Target="../slideLayouts/slideLayout159.xml"/><Relationship Id="rId9" Type="http://schemas.openxmlformats.org/officeDocument/2006/relationships/slideLayout" Target="../slideLayouts/slideLayout164.xml"/><Relationship Id="rId14" Type="http://schemas.openxmlformats.org/officeDocument/2006/relationships/slideLayout" Target="../slideLayouts/slideLayout169.xml"/><Relationship Id="rId22" Type="http://schemas.openxmlformats.org/officeDocument/2006/relationships/slideLayout" Target="../slideLayouts/slideLayout177.xml"/><Relationship Id="rId27" Type="http://schemas.openxmlformats.org/officeDocument/2006/relationships/slideLayout" Target="../slideLayouts/slideLayout182.xml"/><Relationship Id="rId30" Type="http://schemas.openxmlformats.org/officeDocument/2006/relationships/slideLayout" Target="../slideLayouts/slideLayout18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accent2"/>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420624" y="402709"/>
            <a:ext cx="8284464" cy="8597217"/>
          </a:xfrm>
          <a:prstGeom prst="rect">
            <a:avLst/>
          </a:prstGeom>
        </p:spPr>
        <p:txBody>
          <a:bodyPr vert="horz" lIns="0" tIns="0" rIns="0" bIns="0" rtlCol="0" anchor="t">
            <a:noAutofit/>
          </a:bodyPr>
          <a:lstStyle/>
          <a:p>
            <a:r>
              <a:rPr lang="en-US" dirty="0"/>
              <a:t>Click to edit Master title style</a:t>
            </a:r>
          </a:p>
        </p:txBody>
      </p:sp>
      <p:sp>
        <p:nvSpPr>
          <p:cNvPr id="5" name="Text Placeholder"/>
          <p:cNvSpPr>
            <a:spLocks noGrp="1"/>
          </p:cNvSpPr>
          <p:nvPr>
            <p:ph type="body" idx="1"/>
          </p:nvPr>
        </p:nvSpPr>
        <p:spPr>
          <a:xfrm>
            <a:off x="9582912" y="402709"/>
            <a:ext cx="8247888" cy="8597217"/>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p:cNvSpPr>
            <a:spLocks noGrp="1"/>
          </p:cNvSpPr>
          <p:nvPr>
            <p:ph type="ftr" sz="quarter" idx="3"/>
          </p:nvPr>
        </p:nvSpPr>
        <p:spPr>
          <a:xfrm>
            <a:off x="457333" y="9584667"/>
            <a:ext cx="8229470" cy="333683"/>
          </a:xfrm>
          <a:prstGeom prst="rect">
            <a:avLst/>
          </a:prstGeom>
        </p:spPr>
        <p:txBody>
          <a:bodyPr vert="horz" lIns="0" tIns="0" rIns="0" bIns="0" rtlCol="0" anchor="ctr"/>
          <a:lstStyle>
            <a:lvl1pPr marL="0" marR="0" indent="0" algn="l" defTabSz="1371984" rtl="0" eaLnBrk="1" fontAlgn="auto" latinLnBrk="0" hangingPunct="1">
              <a:lnSpc>
                <a:spcPct val="100000"/>
              </a:lnSpc>
              <a:spcBef>
                <a:spcPts val="0"/>
              </a:spcBef>
              <a:spcAft>
                <a:spcPts val="0"/>
              </a:spcAft>
              <a:buClrTx/>
              <a:buSzTx/>
              <a:buFontTx/>
              <a:buNone/>
              <a:tabLst/>
              <a:defRPr sz="1200" b="0" i="0">
                <a:solidFill>
                  <a:schemeClr val="bg1"/>
                </a:solidFill>
                <a:latin typeface="IBM Plex Sans Light" panose="020B0403050203000203" pitchFamily="34" charset="0"/>
              </a:defRPr>
            </a:lvl1pPr>
          </a:lstStyle>
          <a:p>
            <a:r>
              <a:rPr lang="en-US"/>
              <a:t>IBM Automation / © 2020 IBM Corporation</a:t>
            </a:r>
            <a:endParaRPr lang="en-US" dirty="0"/>
          </a:p>
        </p:txBody>
      </p:sp>
      <p:sp>
        <p:nvSpPr>
          <p:cNvPr id="8" name="Slide Number Placeholder"/>
          <p:cNvSpPr>
            <a:spLocks noGrp="1"/>
          </p:cNvSpPr>
          <p:nvPr>
            <p:ph type="sldNum" sz="quarter" idx="4"/>
          </p:nvPr>
        </p:nvSpPr>
        <p:spPr>
          <a:xfrm>
            <a:off x="14173202" y="9584667"/>
            <a:ext cx="3657464" cy="333683"/>
          </a:xfrm>
          <a:prstGeom prst="rect">
            <a:avLst/>
          </a:prstGeom>
        </p:spPr>
        <p:txBody>
          <a:bodyPr vert="horz" lIns="0" tIns="0" rIns="0" bIns="0" rtlCol="0" anchor="ctr"/>
          <a:lstStyle>
            <a:lvl1pPr algn="r">
              <a:defRPr sz="1200" b="0" i="0">
                <a:solidFill>
                  <a:schemeClr val="bg1"/>
                </a:solidFill>
                <a:latin typeface="IBM Plex Sans Light" panose="020B0403050203000203" pitchFamily="34" charset="0"/>
              </a:defRPr>
            </a:lvl1pPr>
          </a:lstStyle>
          <a:p>
            <a:fld id="{59395FB3-9C97-154F-86B2-7E381B951268}" type="slidenum">
              <a:rPr lang="en-US" smtClean="0"/>
              <a:pPr/>
              <a:t>‹#›</a:t>
            </a:fld>
            <a:endParaRPr lang="en-US" dirty="0"/>
          </a:p>
        </p:txBody>
      </p:sp>
      <p:grpSp>
        <p:nvGrpSpPr>
          <p:cNvPr id="59" name="Group 1" descr="Outside edge tick marks for alignment">
            <a:extLst>
              <a:ext uri="{C183D7F6-B498-43B3-948B-1728B52AA6E4}">
                <adec:decorative xmlns:adec="http://schemas.microsoft.com/office/drawing/2017/decorative" val="0"/>
              </a:ext>
            </a:extLst>
          </p:cNvPr>
          <p:cNvGrpSpPr/>
          <p:nvPr userDrawn="1"/>
        </p:nvGrpSpPr>
        <p:grpSpPr>
          <a:xfrm>
            <a:off x="-219460" y="-221185"/>
            <a:ext cx="18728440" cy="10738894"/>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a:extLst>
                  <a:ext uri="{C183D7F6-B498-43B3-948B-1728B52AA6E4}">
                    <adec:decorative xmlns:adec="http://schemas.microsoft.com/office/drawing/2017/decorative" val="1"/>
                  </a:ext>
                </a:extLst>
              </p:cNvPr>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a:extLst>
                  <a:ext uri="{C183D7F6-B498-43B3-948B-1728B52AA6E4}">
                    <adec:decorative xmlns:adec="http://schemas.microsoft.com/office/drawing/2017/decorative" val="1"/>
                  </a:ext>
                </a:extLst>
              </p:cNvPr>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a:extLst>
                  <a:ext uri="{C183D7F6-B498-43B3-948B-1728B52AA6E4}">
                    <adec:decorative xmlns:adec="http://schemas.microsoft.com/office/drawing/2017/decorative" val="1"/>
                  </a:ext>
                </a:extLst>
              </p:cNvPr>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a:extLst>
                  <a:ext uri="{C183D7F6-B498-43B3-948B-1728B52AA6E4}">
                    <adec:decorative xmlns:adec="http://schemas.microsoft.com/office/drawing/2017/decorative" val="1"/>
                  </a:ext>
                </a:extLst>
              </p:cNvPr>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a:extLst>
                  <a:ext uri="{C183D7F6-B498-43B3-948B-1728B52AA6E4}">
                    <adec:decorative xmlns:adec="http://schemas.microsoft.com/office/drawing/2017/decorative" val="1"/>
                  </a:ext>
                </a:extLst>
              </p:cNvPr>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a:extLst>
                  <a:ext uri="{C183D7F6-B498-43B3-948B-1728B52AA6E4}">
                    <adec:decorative xmlns:adec="http://schemas.microsoft.com/office/drawing/2017/decorative" val="1"/>
                  </a:ext>
                </a:extLst>
              </p:cNvPr>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a:extLst>
                  <a:ext uri="{C183D7F6-B498-43B3-948B-1728B52AA6E4}">
                    <adec:decorative xmlns:adec="http://schemas.microsoft.com/office/drawing/2017/decorative" val="1"/>
                  </a:ext>
                </a:extLst>
              </p:cNvPr>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a:extLst>
                  <a:ext uri="{C183D7F6-B498-43B3-948B-1728B52AA6E4}">
                    <adec:decorative xmlns:adec="http://schemas.microsoft.com/office/drawing/2017/decorative" val="1"/>
                  </a:ext>
                </a:extLst>
              </p:cNvPr>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a:extLst>
                  <a:ext uri="{C183D7F6-B498-43B3-948B-1728B52AA6E4}">
                    <adec:decorative xmlns:adec="http://schemas.microsoft.com/office/drawing/2017/decorative" val="1"/>
                  </a:ext>
                </a:extLst>
              </p:cNvPr>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a:extLst>
                  <a:ext uri="{C183D7F6-B498-43B3-948B-1728B52AA6E4}">
                    <adec:decorative xmlns:adec="http://schemas.microsoft.com/office/drawing/2017/decorative" val="1"/>
                  </a:ext>
                </a:extLst>
              </p:cNvPr>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a:extLst>
                  <a:ext uri="{C183D7F6-B498-43B3-948B-1728B52AA6E4}">
                    <adec:decorative xmlns:adec="http://schemas.microsoft.com/office/drawing/2017/decorative" val="1"/>
                  </a:ext>
                </a:extLst>
              </p:cNvPr>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a:extLst>
                  <a:ext uri="{C183D7F6-B498-43B3-948B-1728B52AA6E4}">
                    <adec:decorative xmlns:adec="http://schemas.microsoft.com/office/drawing/2017/decorative" val="1"/>
                  </a:ext>
                </a:extLst>
              </p:cNvPr>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a:extLst>
                  <a:ext uri="{C183D7F6-B498-43B3-948B-1728B52AA6E4}">
                    <adec:decorative xmlns:adec="http://schemas.microsoft.com/office/drawing/2017/decorative" val="1"/>
                  </a:ext>
                </a:extLst>
              </p:cNvPr>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a:extLst>
                  <a:ext uri="{C183D7F6-B498-43B3-948B-1728B52AA6E4}">
                    <adec:decorative xmlns:adec="http://schemas.microsoft.com/office/drawing/2017/decorative" val="1"/>
                  </a:ext>
                </a:extLst>
              </p:cNvPr>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a:extLst>
                  <a:ext uri="{C183D7F6-B498-43B3-948B-1728B52AA6E4}">
                    <adec:decorative xmlns:adec="http://schemas.microsoft.com/office/drawing/2017/decorative" val="1"/>
                  </a:ext>
                </a:extLst>
              </p:cNvPr>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a:extLst>
                  <a:ext uri="{C183D7F6-B498-43B3-948B-1728B52AA6E4}">
                    <adec:decorative xmlns:adec="http://schemas.microsoft.com/office/drawing/2017/decorative" val="1"/>
                  </a:ext>
                </a:extLst>
              </p:cNvPr>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a:extLst>
                  <a:ext uri="{C183D7F6-B498-43B3-948B-1728B52AA6E4}">
                    <adec:decorative xmlns:adec="http://schemas.microsoft.com/office/drawing/2017/decorative" val="1"/>
                  </a:ext>
                </a:extLst>
              </p:cNvPr>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a:extLst>
                  <a:ext uri="{C183D7F6-B498-43B3-948B-1728B52AA6E4}">
                    <adec:decorative xmlns:adec="http://schemas.microsoft.com/office/drawing/2017/decorative" val="1"/>
                  </a:ext>
                </a:extLst>
              </p:cNvPr>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a:extLst>
                  <a:ext uri="{C183D7F6-B498-43B3-948B-1728B52AA6E4}">
                    <adec:decorative xmlns:adec="http://schemas.microsoft.com/office/drawing/2017/decorative" val="1"/>
                  </a:ext>
                </a:extLst>
              </p:cNvPr>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a:extLst>
                  <a:ext uri="{C183D7F6-B498-43B3-948B-1728B52AA6E4}">
                    <adec:decorative xmlns:adec="http://schemas.microsoft.com/office/drawing/2017/decorative" val="1"/>
                  </a:ext>
                </a:extLst>
              </p:cNvPr>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a:extLst>
                  <a:ext uri="{C183D7F6-B498-43B3-948B-1728B52AA6E4}">
                    <adec:decorative xmlns:adec="http://schemas.microsoft.com/office/drawing/2017/decorative" val="1"/>
                  </a:ext>
                </a:extLst>
              </p:cNvPr>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a:extLst>
                  <a:ext uri="{C183D7F6-B498-43B3-948B-1728B52AA6E4}">
                    <adec:decorative xmlns:adec="http://schemas.microsoft.com/office/drawing/2017/decorative" val="1"/>
                  </a:ext>
                </a:extLst>
              </p:cNvPr>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a:extLst>
                  <a:ext uri="{C183D7F6-B498-43B3-948B-1728B52AA6E4}">
                    <adec:decorative xmlns:adec="http://schemas.microsoft.com/office/drawing/2017/decorative" val="1"/>
                  </a:ext>
                </a:extLst>
              </p:cNvPr>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a:extLst>
                  <a:ext uri="{C183D7F6-B498-43B3-948B-1728B52AA6E4}">
                    <adec:decorative xmlns:adec="http://schemas.microsoft.com/office/drawing/2017/decorative" val="1"/>
                  </a:ext>
                </a:extLst>
              </p:cNvPr>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a:extLst>
                  <a:ext uri="{C183D7F6-B498-43B3-948B-1728B52AA6E4}">
                    <adec:decorative xmlns:adec="http://schemas.microsoft.com/office/drawing/2017/decorative" val="1"/>
                  </a:ext>
                </a:extLst>
              </p:cNvPr>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a:extLst>
                  <a:ext uri="{C183D7F6-B498-43B3-948B-1728B52AA6E4}">
                    <adec:decorative xmlns:adec="http://schemas.microsoft.com/office/drawing/2017/decorative" val="1"/>
                  </a:ext>
                </a:extLst>
              </p:cNvPr>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a:extLst>
                  <a:ext uri="{C183D7F6-B498-43B3-948B-1728B52AA6E4}">
                    <adec:decorative xmlns:adec="http://schemas.microsoft.com/office/drawing/2017/decorative" val="1"/>
                  </a:ext>
                </a:extLst>
              </p:cNvPr>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a:extLst>
                  <a:ext uri="{C183D7F6-B498-43B3-948B-1728B52AA6E4}">
                    <adec:decorative xmlns:adec="http://schemas.microsoft.com/office/drawing/2017/decorative" val="1"/>
                  </a:ext>
                </a:extLst>
              </p:cNvPr>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a:extLst>
                  <a:ext uri="{C183D7F6-B498-43B3-948B-1728B52AA6E4}">
                    <adec:decorative xmlns:adec="http://schemas.microsoft.com/office/drawing/2017/decorative" val="1"/>
                  </a:ext>
                </a:extLst>
              </p:cNvPr>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a:extLst>
                  <a:ext uri="{C183D7F6-B498-43B3-948B-1728B52AA6E4}">
                    <adec:decorative xmlns:adec="http://schemas.microsoft.com/office/drawing/2017/decorative" val="1"/>
                  </a:ext>
                </a:extLst>
              </p:cNvPr>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a:extLst>
                  <a:ext uri="{C183D7F6-B498-43B3-948B-1728B52AA6E4}">
                    <adec:decorative xmlns:adec="http://schemas.microsoft.com/office/drawing/2017/decorative" val="1"/>
                  </a:ext>
                </a:extLst>
              </p:cNvPr>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a:extLst>
                  <a:ext uri="{C183D7F6-B498-43B3-948B-1728B52AA6E4}">
                    <adec:decorative xmlns:adec="http://schemas.microsoft.com/office/drawing/2017/decorative" val="1"/>
                  </a:ext>
                </a:extLst>
              </p:cNvPr>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C183D7F6-B498-43B3-948B-1728B52AA6E4}">
                    <adec:decorative xmlns:adec="http://schemas.microsoft.com/office/drawing/2017/decorative" val="1"/>
                  </a:ext>
                </a:extLst>
              </p:cNvPr>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C183D7F6-B498-43B3-948B-1728B52AA6E4}">
                    <adec:decorative xmlns:adec="http://schemas.microsoft.com/office/drawing/2017/decorative" val="1"/>
                  </a:ext>
                </a:extLst>
              </p:cNvPr>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C183D7F6-B498-43B3-948B-1728B52AA6E4}">
                    <adec:decorative xmlns:adec="http://schemas.microsoft.com/office/drawing/2017/decorative" val="1"/>
                  </a:ext>
                </a:extLst>
              </p:cNvPr>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C183D7F6-B498-43B3-948B-1728B52AA6E4}">
                    <adec:decorative xmlns:adec="http://schemas.microsoft.com/office/drawing/2017/decorative" val="1"/>
                  </a:ext>
                </a:extLst>
              </p:cNvPr>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C183D7F6-B498-43B3-948B-1728B52AA6E4}">
                    <adec:decorative xmlns:adec="http://schemas.microsoft.com/office/drawing/2017/decorative" val="1"/>
                  </a:ext>
                </a:extLst>
              </p:cNvPr>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C183D7F6-B498-43B3-948B-1728B52AA6E4}">
                    <adec:decorative xmlns:adec="http://schemas.microsoft.com/office/drawing/2017/decorative" val="1"/>
                  </a:ext>
                </a:extLst>
              </p:cNvPr>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a:extLst>
                  <a:ext uri="{C183D7F6-B498-43B3-948B-1728B52AA6E4}">
                    <adec:decorative xmlns:adec="http://schemas.microsoft.com/office/drawing/2017/decorative" val="1"/>
                  </a:ext>
                </a:extLst>
              </p:cNvPr>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a:extLst>
                  <a:ext uri="{C183D7F6-B498-43B3-948B-1728B52AA6E4}">
                    <adec:decorative xmlns:adec="http://schemas.microsoft.com/office/drawing/2017/decorative" val="1"/>
                  </a:ext>
                </a:extLst>
              </p:cNvPr>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1409978834"/>
      </p:ext>
    </p:extLst>
  </p:cSld>
  <p:clrMap bg1="dk1" tx1="lt1" bg2="dk2" tx2="lt2" accent1="accent1" accent2="accent2" accent3="accent3" accent4="accent4" accent5="accent5" accent6="accent6" hlink="hlink" folHlink="folHlink"/>
  <p:sldLayoutIdLst>
    <p:sldLayoutId id="2147483859" r:id="rId1"/>
    <p:sldLayoutId id="2147483965" r:id="rId2"/>
    <p:sldLayoutId id="2147483860" r:id="rId3"/>
    <p:sldLayoutId id="2147483966" r:id="rId4"/>
    <p:sldLayoutId id="2147483864" r:id="rId5"/>
    <p:sldLayoutId id="2147483969" r:id="rId6"/>
    <p:sldLayoutId id="2147483867" r:id="rId7"/>
    <p:sldLayoutId id="2147483968" r:id="rId8"/>
    <p:sldLayoutId id="2147483970" r:id="rId9"/>
  </p:sldLayoutIdLst>
  <p:hf hdr="0" dt="0"/>
  <p:txStyles>
    <p:titleStyle>
      <a:lvl1pPr algn="l" rtl="0" eaLnBrk="1" fontAlgn="base" hangingPunct="1">
        <a:lnSpc>
          <a:spcPct val="90000"/>
        </a:lnSpc>
        <a:spcBef>
          <a:spcPct val="0"/>
        </a:spcBef>
        <a:spcAft>
          <a:spcPct val="0"/>
        </a:spcAft>
        <a:defRPr sz="4800" b="0" i="0">
          <a:solidFill>
            <a:schemeClr val="bg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4440">
          <a:solidFill>
            <a:srgbClr val="191919"/>
          </a:solidFill>
          <a:latin typeface="HelvNeue Light for IBM" pitchFamily="34" charset="0"/>
        </a:defRPr>
      </a:lvl2pPr>
      <a:lvl3pPr algn="l" rtl="0" eaLnBrk="1" fontAlgn="base" hangingPunct="1">
        <a:lnSpc>
          <a:spcPct val="90000"/>
        </a:lnSpc>
        <a:spcBef>
          <a:spcPct val="0"/>
        </a:spcBef>
        <a:spcAft>
          <a:spcPct val="0"/>
        </a:spcAft>
        <a:defRPr sz="4440">
          <a:solidFill>
            <a:srgbClr val="191919"/>
          </a:solidFill>
          <a:latin typeface="HelvNeue Light for IBM" pitchFamily="34" charset="0"/>
        </a:defRPr>
      </a:lvl3pPr>
      <a:lvl4pPr algn="l" rtl="0" eaLnBrk="1" fontAlgn="base" hangingPunct="1">
        <a:lnSpc>
          <a:spcPct val="90000"/>
        </a:lnSpc>
        <a:spcBef>
          <a:spcPct val="0"/>
        </a:spcBef>
        <a:spcAft>
          <a:spcPct val="0"/>
        </a:spcAft>
        <a:defRPr sz="4440">
          <a:solidFill>
            <a:srgbClr val="191919"/>
          </a:solidFill>
          <a:latin typeface="HelvNeue Light for IBM" pitchFamily="34" charset="0"/>
        </a:defRPr>
      </a:lvl4pPr>
      <a:lvl5pPr algn="l" rtl="0" eaLnBrk="1" fontAlgn="base" hangingPunct="1">
        <a:lnSpc>
          <a:spcPct val="90000"/>
        </a:lnSpc>
        <a:spcBef>
          <a:spcPct val="0"/>
        </a:spcBef>
        <a:spcAft>
          <a:spcPct val="0"/>
        </a:spcAft>
        <a:defRPr sz="4440">
          <a:solidFill>
            <a:srgbClr val="191919"/>
          </a:solidFill>
          <a:latin typeface="HelvNeue Light for IBM" pitchFamily="34" charset="0"/>
        </a:defRPr>
      </a:lvl5pPr>
      <a:lvl6pPr marL="725136" algn="l" rtl="0" eaLnBrk="1" fontAlgn="base" hangingPunct="1">
        <a:lnSpc>
          <a:spcPct val="90000"/>
        </a:lnSpc>
        <a:spcBef>
          <a:spcPct val="0"/>
        </a:spcBef>
        <a:spcAft>
          <a:spcPct val="0"/>
        </a:spcAft>
        <a:defRPr sz="4440">
          <a:solidFill>
            <a:srgbClr val="191919"/>
          </a:solidFill>
          <a:latin typeface="HelvNeue Light for IBM" pitchFamily="34" charset="0"/>
        </a:defRPr>
      </a:lvl6pPr>
      <a:lvl7pPr marL="1450278" algn="l" rtl="0" eaLnBrk="1" fontAlgn="base" hangingPunct="1">
        <a:lnSpc>
          <a:spcPct val="90000"/>
        </a:lnSpc>
        <a:spcBef>
          <a:spcPct val="0"/>
        </a:spcBef>
        <a:spcAft>
          <a:spcPct val="0"/>
        </a:spcAft>
        <a:defRPr sz="4440">
          <a:solidFill>
            <a:srgbClr val="191919"/>
          </a:solidFill>
          <a:latin typeface="HelvNeue Light for IBM" pitchFamily="34" charset="0"/>
        </a:defRPr>
      </a:lvl7pPr>
      <a:lvl8pPr marL="2175414" algn="l" rtl="0" eaLnBrk="1" fontAlgn="base" hangingPunct="1">
        <a:lnSpc>
          <a:spcPct val="90000"/>
        </a:lnSpc>
        <a:spcBef>
          <a:spcPct val="0"/>
        </a:spcBef>
        <a:spcAft>
          <a:spcPct val="0"/>
        </a:spcAft>
        <a:defRPr sz="4440">
          <a:solidFill>
            <a:srgbClr val="191919"/>
          </a:solidFill>
          <a:latin typeface="HelvNeue Light for IBM" pitchFamily="34" charset="0"/>
        </a:defRPr>
      </a:lvl8pPr>
      <a:lvl9pPr marL="2900552" algn="l" rtl="0" eaLnBrk="1" fontAlgn="base" hangingPunct="1">
        <a:lnSpc>
          <a:spcPct val="90000"/>
        </a:lnSpc>
        <a:spcBef>
          <a:spcPct val="0"/>
        </a:spcBef>
        <a:spcAft>
          <a:spcPct val="0"/>
        </a:spcAft>
        <a:defRPr sz="4440">
          <a:solidFill>
            <a:srgbClr val="191919"/>
          </a:solidFill>
          <a:latin typeface="HelvNeue Light for IBM" pitchFamily="34" charset="0"/>
        </a:defRPr>
      </a:lvl9pPr>
    </p:titleStyle>
    <p:bodyStyle>
      <a:lvl1pPr marL="0" indent="0" algn="l" rtl="0" eaLnBrk="1" fontAlgn="base" hangingPunct="1">
        <a:lnSpc>
          <a:spcPct val="100000"/>
        </a:lnSpc>
        <a:spcBef>
          <a:spcPts val="2200"/>
        </a:spcBef>
        <a:spcAft>
          <a:spcPct val="0"/>
        </a:spcAft>
        <a:buClr>
          <a:srgbClr val="6D6E70"/>
        </a:buClr>
        <a:buSzPct val="90000"/>
        <a:buFont typeface="Wingdings" pitchFamily="2" charset="2"/>
        <a:buNone/>
        <a:defRPr sz="2800" b="0" i="0">
          <a:solidFill>
            <a:schemeClr val="bg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marL="342904" indent="-347472" algn="l" rtl="0" eaLnBrk="1" fontAlgn="base" hangingPunct="1">
        <a:lnSpc>
          <a:spcPct val="100000"/>
        </a:lnSpc>
        <a:spcBef>
          <a:spcPts val="2200"/>
        </a:spcBef>
        <a:spcAft>
          <a:spcPct val="0"/>
        </a:spcAft>
        <a:buClr>
          <a:schemeClr val="bg1"/>
        </a:buClr>
        <a:buSzPct val="100000"/>
        <a:buFont typeface=".AppleSystemUIFont" charset="-120"/>
        <a:buChar char="–"/>
        <a:tabLst/>
        <a:defRPr sz="2800" b="0" i="0">
          <a:solidFill>
            <a:schemeClr val="bg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685810" indent="-347472" algn="l" rtl="0" eaLnBrk="1" fontAlgn="base" hangingPunct="1">
        <a:lnSpc>
          <a:spcPct val="100000"/>
        </a:lnSpc>
        <a:spcBef>
          <a:spcPts val="2200"/>
        </a:spcBef>
        <a:spcAft>
          <a:spcPct val="0"/>
        </a:spcAft>
        <a:buClr>
          <a:schemeClr val="bg1"/>
        </a:buClr>
        <a:buSzPct val="100000"/>
        <a:buFont typeface="Arial" panose="020B0604020202020204" pitchFamily="34" charset="0"/>
        <a:buChar char="•"/>
        <a:tabLst/>
        <a:defRPr sz="2800" b="0" i="0">
          <a:solidFill>
            <a:schemeClr val="bg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1257316" indent="-347472" algn="l" rtl="0" eaLnBrk="1" fontAlgn="base" hangingPunct="1">
        <a:lnSpc>
          <a:spcPct val="100000"/>
        </a:lnSpc>
        <a:spcBef>
          <a:spcPts val="2200"/>
        </a:spcBef>
        <a:spcAft>
          <a:spcPct val="0"/>
        </a:spcAft>
        <a:buClr>
          <a:schemeClr val="bg1"/>
        </a:buClr>
        <a:buSzPct val="100000"/>
        <a:buFont typeface=".AppleSystemUIFont" charset="-120"/>
        <a:buChar char="–"/>
        <a:tabLst/>
        <a:defRPr sz="2800" b="0" i="0" baseline="0">
          <a:solidFill>
            <a:schemeClr val="bg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0" indent="0" algn="l" rtl="0" eaLnBrk="1" fontAlgn="base" hangingPunct="1">
        <a:lnSpc>
          <a:spcPct val="100000"/>
        </a:lnSpc>
        <a:spcBef>
          <a:spcPts val="2200"/>
        </a:spcBef>
        <a:spcAft>
          <a:spcPct val="0"/>
        </a:spcAft>
        <a:buClr>
          <a:schemeClr val="bg1"/>
        </a:buClr>
        <a:buFontTx/>
        <a:buNone/>
        <a:tabLst/>
        <a:defRPr sz="2800" b="0" i="0">
          <a:solidFill>
            <a:schemeClr val="bg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3167442" indent="-259340" algn="l" rtl="0" eaLnBrk="1" fontAlgn="base" hangingPunct="1">
        <a:spcBef>
          <a:spcPct val="20000"/>
        </a:spcBef>
        <a:spcAft>
          <a:spcPct val="0"/>
        </a:spcAft>
        <a:buClr>
          <a:schemeClr val="bg1"/>
        </a:buClr>
        <a:buChar char="»"/>
        <a:defRPr sz="2538">
          <a:solidFill>
            <a:schemeClr val="bg1"/>
          </a:solidFill>
          <a:latin typeface="Arial" charset="0"/>
        </a:defRPr>
      </a:lvl6pPr>
      <a:lvl7pPr marL="3892582" indent="-259340" algn="l" rtl="0" eaLnBrk="1" fontAlgn="base" hangingPunct="1">
        <a:spcBef>
          <a:spcPct val="20000"/>
        </a:spcBef>
        <a:spcAft>
          <a:spcPct val="0"/>
        </a:spcAft>
        <a:buClr>
          <a:schemeClr val="bg1"/>
        </a:buClr>
        <a:buChar char="»"/>
        <a:defRPr sz="2538">
          <a:solidFill>
            <a:schemeClr val="bg1"/>
          </a:solidFill>
          <a:latin typeface="Arial" charset="0"/>
        </a:defRPr>
      </a:lvl7pPr>
      <a:lvl8pPr marL="4617720" indent="-259340" algn="l" rtl="0" eaLnBrk="1" fontAlgn="base" hangingPunct="1">
        <a:spcBef>
          <a:spcPct val="20000"/>
        </a:spcBef>
        <a:spcAft>
          <a:spcPct val="0"/>
        </a:spcAft>
        <a:buClr>
          <a:schemeClr val="bg1"/>
        </a:buClr>
        <a:buChar char="»"/>
        <a:defRPr sz="2538">
          <a:solidFill>
            <a:schemeClr val="bg1"/>
          </a:solidFill>
          <a:latin typeface="Arial" charset="0"/>
        </a:defRPr>
      </a:lvl8pPr>
      <a:lvl9pPr marL="5342860" indent="-259340" algn="l" rtl="0" eaLnBrk="1" fontAlgn="base" hangingPunct="1">
        <a:spcBef>
          <a:spcPct val="20000"/>
        </a:spcBef>
        <a:spcAft>
          <a:spcPct val="0"/>
        </a:spcAft>
        <a:buClr>
          <a:schemeClr val="bg1"/>
        </a:buClr>
        <a:buChar char="»"/>
        <a:defRPr sz="2538">
          <a:solidFill>
            <a:schemeClr val="bg1"/>
          </a:solidFill>
          <a:latin typeface="Arial" charset="0"/>
        </a:defRPr>
      </a:lvl9pPr>
    </p:bodyStyle>
    <p:otherStyle>
      <a:defPPr>
        <a:defRPr lang="en-US"/>
      </a:defPPr>
      <a:lvl1pPr marL="0" algn="l" defTabSz="1450278" rtl="0" eaLnBrk="1" latinLnBrk="0" hangingPunct="1">
        <a:defRPr sz="2856" kern="1200">
          <a:solidFill>
            <a:schemeClr val="tx1"/>
          </a:solidFill>
          <a:latin typeface="+mn-lt"/>
          <a:ea typeface="+mn-ea"/>
          <a:cs typeface="+mn-cs"/>
        </a:defRPr>
      </a:lvl1pPr>
      <a:lvl2pPr marL="725136" algn="l" defTabSz="1450278" rtl="0" eaLnBrk="1" latinLnBrk="0" hangingPunct="1">
        <a:defRPr sz="2856" kern="1200">
          <a:solidFill>
            <a:schemeClr val="tx1"/>
          </a:solidFill>
          <a:latin typeface="+mn-lt"/>
          <a:ea typeface="+mn-ea"/>
          <a:cs typeface="+mn-cs"/>
        </a:defRPr>
      </a:lvl2pPr>
      <a:lvl3pPr marL="1450278" algn="l" defTabSz="1450278" rtl="0" eaLnBrk="1" latinLnBrk="0" hangingPunct="1">
        <a:defRPr sz="2856" kern="1200">
          <a:solidFill>
            <a:schemeClr val="tx1"/>
          </a:solidFill>
          <a:latin typeface="+mn-lt"/>
          <a:ea typeface="+mn-ea"/>
          <a:cs typeface="+mn-cs"/>
        </a:defRPr>
      </a:lvl3pPr>
      <a:lvl4pPr marL="2175414" algn="l" defTabSz="1450278" rtl="0" eaLnBrk="1" latinLnBrk="0" hangingPunct="1">
        <a:defRPr sz="2856" kern="1200">
          <a:solidFill>
            <a:schemeClr val="tx1"/>
          </a:solidFill>
          <a:latin typeface="+mn-lt"/>
          <a:ea typeface="+mn-ea"/>
          <a:cs typeface="+mn-cs"/>
        </a:defRPr>
      </a:lvl4pPr>
      <a:lvl5pPr marL="2900552" algn="l" defTabSz="1450278" rtl="0" eaLnBrk="1" latinLnBrk="0" hangingPunct="1">
        <a:defRPr sz="2856" kern="1200">
          <a:solidFill>
            <a:schemeClr val="tx1"/>
          </a:solidFill>
          <a:latin typeface="+mn-lt"/>
          <a:ea typeface="+mn-ea"/>
          <a:cs typeface="+mn-cs"/>
        </a:defRPr>
      </a:lvl5pPr>
      <a:lvl6pPr marL="3625692" algn="l" defTabSz="1450278" rtl="0" eaLnBrk="1" latinLnBrk="0" hangingPunct="1">
        <a:defRPr sz="2856" kern="1200">
          <a:solidFill>
            <a:schemeClr val="tx1"/>
          </a:solidFill>
          <a:latin typeface="+mn-lt"/>
          <a:ea typeface="+mn-ea"/>
          <a:cs typeface="+mn-cs"/>
        </a:defRPr>
      </a:lvl6pPr>
      <a:lvl7pPr marL="4350828" algn="l" defTabSz="1450278" rtl="0" eaLnBrk="1" latinLnBrk="0" hangingPunct="1">
        <a:defRPr sz="2856" kern="1200">
          <a:solidFill>
            <a:schemeClr val="tx1"/>
          </a:solidFill>
          <a:latin typeface="+mn-lt"/>
          <a:ea typeface="+mn-ea"/>
          <a:cs typeface="+mn-cs"/>
        </a:defRPr>
      </a:lvl7pPr>
      <a:lvl8pPr marL="5075966" algn="l" defTabSz="1450278" rtl="0" eaLnBrk="1" latinLnBrk="0" hangingPunct="1">
        <a:defRPr sz="2856" kern="1200">
          <a:solidFill>
            <a:schemeClr val="tx1"/>
          </a:solidFill>
          <a:latin typeface="+mn-lt"/>
          <a:ea typeface="+mn-ea"/>
          <a:cs typeface="+mn-cs"/>
        </a:defRPr>
      </a:lvl8pPr>
      <a:lvl9pPr marL="5801104" algn="l" defTabSz="1450278" rtl="0" eaLnBrk="1" latinLnBrk="0" hangingPunct="1">
        <a:defRPr sz="2856"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00" userDrawn="1">
          <p15:clr>
            <a:srgbClr val="F26B43"/>
          </p15:clr>
        </p15:guide>
        <p15:guide id="2" pos="288" userDrawn="1">
          <p15:clr>
            <a:srgbClr val="F26B43"/>
          </p15:clr>
        </p15:guide>
        <p15:guide id="3" pos="11232" userDrawn="1">
          <p15:clr>
            <a:srgbClr val="F26B43"/>
          </p15:clr>
        </p15:guide>
        <p15:guide id="4" orient="horz" pos="5669" userDrawn="1">
          <p15:clr>
            <a:srgbClr val="F26B43"/>
          </p15:clr>
        </p15:guide>
        <p15:guide id="5" orient="horz" pos="6182" userDrawn="1">
          <p15:clr>
            <a:srgbClr val="F26B43"/>
          </p15:clr>
        </p15:guide>
        <p15:guide id="6" pos="5760" userDrawn="1">
          <p15:clr>
            <a:srgbClr val="F26B43"/>
          </p15:clr>
        </p15:guide>
        <p15:guide id="7" pos="5472" userDrawn="1">
          <p15:clr>
            <a:srgbClr val="F26B43"/>
          </p15:clr>
        </p15:guide>
        <p15:guide id="8" pos="2880" userDrawn="1">
          <p15:clr>
            <a:srgbClr val="F26B43"/>
          </p15:clr>
        </p15:guide>
        <p15:guide id="9" pos="6048" userDrawn="1">
          <p15:clr>
            <a:srgbClr val="F26B43"/>
          </p15:clr>
        </p15:guide>
        <p15:guide id="10" pos="2592" userDrawn="1">
          <p15:clr>
            <a:srgbClr val="F26B43"/>
          </p15:clr>
        </p15:guide>
        <p15:guide id="11" pos="3168" userDrawn="1">
          <p15:clr>
            <a:srgbClr val="F26B43"/>
          </p15:clr>
        </p15:guide>
        <p15:guide id="12" pos="8640" userDrawn="1">
          <p15:clr>
            <a:srgbClr val="F26B43"/>
          </p15:clr>
        </p15:guide>
        <p15:guide id="13" pos="8352" userDrawn="1">
          <p15:clr>
            <a:srgbClr val="F26B43"/>
          </p15:clr>
        </p15:guide>
        <p15:guide id="14" pos="8928" userDrawn="1">
          <p15:clr>
            <a:srgbClr val="F26B43"/>
          </p15:clr>
        </p15:guide>
        <p15:guide id="15" orient="horz" pos="819" userDrawn="1">
          <p15:clr>
            <a:srgbClr val="F26B43"/>
          </p15:clr>
        </p15:guide>
        <p15:guide id="17" orient="horz" pos="1626" userDrawn="1">
          <p15:clr>
            <a:srgbClr val="F26B43"/>
          </p15:clr>
        </p15:guide>
        <p15:guide id="18" orient="horz" pos="3243" userDrawn="1">
          <p15:clr>
            <a:srgbClr val="F26B43"/>
          </p15:clr>
        </p15:guide>
        <p15:guide id="19" orient="horz" pos="2434" userDrawn="1">
          <p15:clr>
            <a:srgbClr val="F26B43"/>
          </p15:clr>
        </p15:guide>
        <p15:guide id="20" orient="horz" pos="4048" userDrawn="1">
          <p15:clr>
            <a:srgbClr val="F26B43"/>
          </p15:clr>
        </p15:guide>
        <p15:guide id="21" orient="horz" pos="4852"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3F3F3"/>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420624" y="402709"/>
            <a:ext cx="8284464" cy="8597217"/>
          </a:xfrm>
          <a:prstGeom prst="rect">
            <a:avLst/>
          </a:prstGeom>
        </p:spPr>
        <p:txBody>
          <a:bodyPr vert="horz" lIns="0" tIns="0" rIns="0" bIns="0" rtlCol="0" anchor="t">
            <a:noAutofit/>
          </a:bodyPr>
          <a:lstStyle/>
          <a:p>
            <a:r>
              <a:rPr lang="en-US" dirty="0"/>
              <a:t>Click to edit Master title style</a:t>
            </a:r>
          </a:p>
        </p:txBody>
      </p:sp>
      <p:sp>
        <p:nvSpPr>
          <p:cNvPr id="5" name="Text Placeholder"/>
          <p:cNvSpPr>
            <a:spLocks noGrp="1"/>
          </p:cNvSpPr>
          <p:nvPr>
            <p:ph type="body" idx="1"/>
          </p:nvPr>
        </p:nvSpPr>
        <p:spPr>
          <a:xfrm>
            <a:off x="9582912" y="402709"/>
            <a:ext cx="8247888" cy="8597217"/>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p:cNvSpPr>
            <a:spLocks noGrp="1"/>
          </p:cNvSpPr>
          <p:nvPr>
            <p:ph type="ftr" sz="quarter" idx="3"/>
          </p:nvPr>
        </p:nvSpPr>
        <p:spPr>
          <a:xfrm>
            <a:off x="457333" y="9584667"/>
            <a:ext cx="8229470" cy="333683"/>
          </a:xfrm>
          <a:prstGeom prst="rect">
            <a:avLst/>
          </a:prstGeom>
        </p:spPr>
        <p:txBody>
          <a:bodyPr vert="horz" lIns="0" tIns="0" rIns="0" bIns="0" rtlCol="0" anchor="ctr"/>
          <a:lstStyle>
            <a:lvl1pPr marL="0" marR="0" indent="0" algn="l" defTabSz="1371984" rtl="0" eaLnBrk="1" fontAlgn="auto" latinLnBrk="0" hangingPunct="1">
              <a:lnSpc>
                <a:spcPct val="100000"/>
              </a:lnSpc>
              <a:spcBef>
                <a:spcPts val="0"/>
              </a:spcBef>
              <a:spcAft>
                <a:spcPts val="0"/>
              </a:spcAft>
              <a:buClrTx/>
              <a:buSzTx/>
              <a:buFontTx/>
              <a:buNone/>
              <a:tabLst/>
              <a:defRPr sz="1200" b="0" i="0">
                <a:solidFill>
                  <a:schemeClr val="tx1"/>
                </a:solidFill>
                <a:latin typeface="IBM Plex Sans Light" panose="020B0403050203000203" pitchFamily="34" charset="0"/>
              </a:defRPr>
            </a:lvl1pPr>
          </a:lstStyle>
          <a:p>
            <a:r>
              <a:rPr lang="en-US" dirty="0"/>
              <a:t>IBM Integration / © 2020 IBM Corporation</a:t>
            </a:r>
          </a:p>
        </p:txBody>
      </p:sp>
      <p:sp>
        <p:nvSpPr>
          <p:cNvPr id="8" name="Slide Number Placeholder"/>
          <p:cNvSpPr>
            <a:spLocks noGrp="1"/>
          </p:cNvSpPr>
          <p:nvPr>
            <p:ph type="sldNum" sz="quarter" idx="4"/>
          </p:nvPr>
        </p:nvSpPr>
        <p:spPr>
          <a:xfrm>
            <a:off x="14173202" y="9584667"/>
            <a:ext cx="3657464" cy="333683"/>
          </a:xfrm>
          <a:prstGeom prst="rect">
            <a:avLst/>
          </a:prstGeom>
        </p:spPr>
        <p:txBody>
          <a:bodyPr vert="horz" lIns="0" tIns="0" rIns="0" bIns="0" rtlCol="0" anchor="ctr"/>
          <a:lstStyle>
            <a:lvl1pPr algn="r">
              <a:defRPr sz="1200" b="0" i="0">
                <a:solidFill>
                  <a:schemeClr val="tx1"/>
                </a:solidFill>
                <a:latin typeface="IBM Plex Sans Light" panose="020B0403050203000203" pitchFamily="34" charset="0"/>
              </a:defRPr>
            </a:lvl1pPr>
          </a:lstStyle>
          <a:p>
            <a:fld id="{59395FB3-9C97-154F-86B2-7E381B951268}" type="slidenum">
              <a:rPr lang="en-US" smtClean="0"/>
              <a:pPr/>
              <a:t>‹#›</a:t>
            </a:fld>
            <a:endParaRPr lang="en-US" dirty="0"/>
          </a:p>
        </p:txBody>
      </p:sp>
      <p:grpSp>
        <p:nvGrpSpPr>
          <p:cNvPr id="59" name="Group 58" descr="Outside edge tick marks for alignment">
            <a:extLst>
              <a:ext uri="{C183D7F6-B498-43B3-948B-1728B52AA6E4}">
                <adec:decorative xmlns:adec="http://schemas.microsoft.com/office/drawing/2017/decorative" val="0"/>
              </a:ext>
            </a:extLst>
          </p:cNvPr>
          <p:cNvGrpSpPr/>
          <p:nvPr userDrawn="1"/>
        </p:nvGrpSpPr>
        <p:grpSpPr>
          <a:xfrm>
            <a:off x="-219460" y="-221185"/>
            <a:ext cx="18728440" cy="10738894"/>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a:extLst>
                  <a:ext uri="{C183D7F6-B498-43B3-948B-1728B52AA6E4}">
                    <adec:decorative xmlns:adec="http://schemas.microsoft.com/office/drawing/2017/decorative" val="1"/>
                  </a:ext>
                </a:extLst>
              </p:cNvPr>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a:extLst>
                  <a:ext uri="{C183D7F6-B498-43B3-948B-1728B52AA6E4}">
                    <adec:decorative xmlns:adec="http://schemas.microsoft.com/office/drawing/2017/decorative" val="1"/>
                  </a:ext>
                </a:extLst>
              </p:cNvPr>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a:extLst>
                  <a:ext uri="{C183D7F6-B498-43B3-948B-1728B52AA6E4}">
                    <adec:decorative xmlns:adec="http://schemas.microsoft.com/office/drawing/2017/decorative" val="1"/>
                  </a:ext>
                </a:extLst>
              </p:cNvPr>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a:extLst>
                  <a:ext uri="{C183D7F6-B498-43B3-948B-1728B52AA6E4}">
                    <adec:decorative xmlns:adec="http://schemas.microsoft.com/office/drawing/2017/decorative" val="1"/>
                  </a:ext>
                </a:extLst>
              </p:cNvPr>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a:extLst>
                  <a:ext uri="{C183D7F6-B498-43B3-948B-1728B52AA6E4}">
                    <adec:decorative xmlns:adec="http://schemas.microsoft.com/office/drawing/2017/decorative" val="1"/>
                  </a:ext>
                </a:extLst>
              </p:cNvPr>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a:extLst>
                  <a:ext uri="{C183D7F6-B498-43B3-948B-1728B52AA6E4}">
                    <adec:decorative xmlns:adec="http://schemas.microsoft.com/office/drawing/2017/decorative" val="1"/>
                  </a:ext>
                </a:extLst>
              </p:cNvPr>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a:extLst>
                  <a:ext uri="{C183D7F6-B498-43B3-948B-1728B52AA6E4}">
                    <adec:decorative xmlns:adec="http://schemas.microsoft.com/office/drawing/2017/decorative" val="1"/>
                  </a:ext>
                </a:extLst>
              </p:cNvPr>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a:extLst>
                  <a:ext uri="{C183D7F6-B498-43B3-948B-1728B52AA6E4}">
                    <adec:decorative xmlns:adec="http://schemas.microsoft.com/office/drawing/2017/decorative" val="1"/>
                  </a:ext>
                </a:extLst>
              </p:cNvPr>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a:extLst>
                  <a:ext uri="{C183D7F6-B498-43B3-948B-1728B52AA6E4}">
                    <adec:decorative xmlns:adec="http://schemas.microsoft.com/office/drawing/2017/decorative" val="1"/>
                  </a:ext>
                </a:extLst>
              </p:cNvPr>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a:extLst>
                  <a:ext uri="{C183D7F6-B498-43B3-948B-1728B52AA6E4}">
                    <adec:decorative xmlns:adec="http://schemas.microsoft.com/office/drawing/2017/decorative" val="1"/>
                  </a:ext>
                </a:extLst>
              </p:cNvPr>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a:extLst>
                  <a:ext uri="{C183D7F6-B498-43B3-948B-1728B52AA6E4}">
                    <adec:decorative xmlns:adec="http://schemas.microsoft.com/office/drawing/2017/decorative" val="1"/>
                  </a:ext>
                </a:extLst>
              </p:cNvPr>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a:extLst>
                  <a:ext uri="{C183D7F6-B498-43B3-948B-1728B52AA6E4}">
                    <adec:decorative xmlns:adec="http://schemas.microsoft.com/office/drawing/2017/decorative" val="1"/>
                  </a:ext>
                </a:extLst>
              </p:cNvPr>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a:extLst>
                  <a:ext uri="{C183D7F6-B498-43B3-948B-1728B52AA6E4}">
                    <adec:decorative xmlns:adec="http://schemas.microsoft.com/office/drawing/2017/decorative" val="1"/>
                  </a:ext>
                </a:extLst>
              </p:cNvPr>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a:extLst>
                  <a:ext uri="{C183D7F6-B498-43B3-948B-1728B52AA6E4}">
                    <adec:decorative xmlns:adec="http://schemas.microsoft.com/office/drawing/2017/decorative" val="1"/>
                  </a:ext>
                </a:extLst>
              </p:cNvPr>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a:extLst>
                  <a:ext uri="{C183D7F6-B498-43B3-948B-1728B52AA6E4}">
                    <adec:decorative xmlns:adec="http://schemas.microsoft.com/office/drawing/2017/decorative" val="1"/>
                  </a:ext>
                </a:extLst>
              </p:cNvPr>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a:extLst>
                  <a:ext uri="{C183D7F6-B498-43B3-948B-1728B52AA6E4}">
                    <adec:decorative xmlns:adec="http://schemas.microsoft.com/office/drawing/2017/decorative" val="1"/>
                  </a:ext>
                </a:extLst>
              </p:cNvPr>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a:extLst>
                  <a:ext uri="{C183D7F6-B498-43B3-948B-1728B52AA6E4}">
                    <adec:decorative xmlns:adec="http://schemas.microsoft.com/office/drawing/2017/decorative" val="1"/>
                  </a:ext>
                </a:extLst>
              </p:cNvPr>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a:extLst>
                  <a:ext uri="{C183D7F6-B498-43B3-948B-1728B52AA6E4}">
                    <adec:decorative xmlns:adec="http://schemas.microsoft.com/office/drawing/2017/decorative" val="1"/>
                  </a:ext>
                </a:extLst>
              </p:cNvPr>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a:extLst>
                  <a:ext uri="{C183D7F6-B498-43B3-948B-1728B52AA6E4}">
                    <adec:decorative xmlns:adec="http://schemas.microsoft.com/office/drawing/2017/decorative" val="1"/>
                  </a:ext>
                </a:extLst>
              </p:cNvPr>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a:extLst>
                  <a:ext uri="{C183D7F6-B498-43B3-948B-1728B52AA6E4}">
                    <adec:decorative xmlns:adec="http://schemas.microsoft.com/office/drawing/2017/decorative" val="1"/>
                  </a:ext>
                </a:extLst>
              </p:cNvPr>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a:extLst>
                  <a:ext uri="{C183D7F6-B498-43B3-948B-1728B52AA6E4}">
                    <adec:decorative xmlns:adec="http://schemas.microsoft.com/office/drawing/2017/decorative" val="1"/>
                  </a:ext>
                </a:extLst>
              </p:cNvPr>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a:extLst>
                  <a:ext uri="{C183D7F6-B498-43B3-948B-1728B52AA6E4}">
                    <adec:decorative xmlns:adec="http://schemas.microsoft.com/office/drawing/2017/decorative" val="1"/>
                  </a:ext>
                </a:extLst>
              </p:cNvPr>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a:extLst>
                  <a:ext uri="{C183D7F6-B498-43B3-948B-1728B52AA6E4}">
                    <adec:decorative xmlns:adec="http://schemas.microsoft.com/office/drawing/2017/decorative" val="1"/>
                  </a:ext>
                </a:extLst>
              </p:cNvPr>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a:extLst>
                  <a:ext uri="{C183D7F6-B498-43B3-948B-1728B52AA6E4}">
                    <adec:decorative xmlns:adec="http://schemas.microsoft.com/office/drawing/2017/decorative" val="1"/>
                  </a:ext>
                </a:extLst>
              </p:cNvPr>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a:extLst>
                  <a:ext uri="{C183D7F6-B498-43B3-948B-1728B52AA6E4}">
                    <adec:decorative xmlns:adec="http://schemas.microsoft.com/office/drawing/2017/decorative" val="1"/>
                  </a:ext>
                </a:extLst>
              </p:cNvPr>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a:extLst>
                  <a:ext uri="{C183D7F6-B498-43B3-948B-1728B52AA6E4}">
                    <adec:decorative xmlns:adec="http://schemas.microsoft.com/office/drawing/2017/decorative" val="1"/>
                  </a:ext>
                </a:extLst>
              </p:cNvPr>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a:extLst>
                  <a:ext uri="{C183D7F6-B498-43B3-948B-1728B52AA6E4}">
                    <adec:decorative xmlns:adec="http://schemas.microsoft.com/office/drawing/2017/decorative" val="1"/>
                  </a:ext>
                </a:extLst>
              </p:cNvPr>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a:extLst>
                  <a:ext uri="{C183D7F6-B498-43B3-948B-1728B52AA6E4}">
                    <adec:decorative xmlns:adec="http://schemas.microsoft.com/office/drawing/2017/decorative" val="1"/>
                  </a:ext>
                </a:extLst>
              </p:cNvPr>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a:extLst>
                  <a:ext uri="{C183D7F6-B498-43B3-948B-1728B52AA6E4}">
                    <adec:decorative xmlns:adec="http://schemas.microsoft.com/office/drawing/2017/decorative" val="1"/>
                  </a:ext>
                </a:extLst>
              </p:cNvPr>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a:extLst>
                  <a:ext uri="{C183D7F6-B498-43B3-948B-1728B52AA6E4}">
                    <adec:decorative xmlns:adec="http://schemas.microsoft.com/office/drawing/2017/decorative" val="1"/>
                  </a:ext>
                </a:extLst>
              </p:cNvPr>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a:extLst>
                  <a:ext uri="{C183D7F6-B498-43B3-948B-1728B52AA6E4}">
                    <adec:decorative xmlns:adec="http://schemas.microsoft.com/office/drawing/2017/decorative" val="1"/>
                  </a:ext>
                </a:extLst>
              </p:cNvPr>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a:extLst>
                  <a:ext uri="{C183D7F6-B498-43B3-948B-1728B52AA6E4}">
                    <adec:decorative xmlns:adec="http://schemas.microsoft.com/office/drawing/2017/decorative" val="1"/>
                  </a:ext>
                </a:extLst>
              </p:cNvPr>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C183D7F6-B498-43B3-948B-1728B52AA6E4}">
                    <adec:decorative xmlns:adec="http://schemas.microsoft.com/office/drawing/2017/decorative" val="1"/>
                  </a:ext>
                </a:extLst>
              </p:cNvPr>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C183D7F6-B498-43B3-948B-1728B52AA6E4}">
                    <adec:decorative xmlns:adec="http://schemas.microsoft.com/office/drawing/2017/decorative" val="1"/>
                  </a:ext>
                </a:extLst>
              </p:cNvPr>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C183D7F6-B498-43B3-948B-1728B52AA6E4}">
                    <adec:decorative xmlns:adec="http://schemas.microsoft.com/office/drawing/2017/decorative" val="1"/>
                  </a:ext>
                </a:extLst>
              </p:cNvPr>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C183D7F6-B498-43B3-948B-1728B52AA6E4}">
                    <adec:decorative xmlns:adec="http://schemas.microsoft.com/office/drawing/2017/decorative" val="1"/>
                  </a:ext>
                </a:extLst>
              </p:cNvPr>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C183D7F6-B498-43B3-948B-1728B52AA6E4}">
                    <adec:decorative xmlns:adec="http://schemas.microsoft.com/office/drawing/2017/decorative" val="1"/>
                  </a:ext>
                </a:extLst>
              </p:cNvPr>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C183D7F6-B498-43B3-948B-1728B52AA6E4}">
                    <adec:decorative xmlns:adec="http://schemas.microsoft.com/office/drawing/2017/decorative" val="1"/>
                  </a:ext>
                </a:extLst>
              </p:cNvPr>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a:extLst>
                  <a:ext uri="{C183D7F6-B498-43B3-948B-1728B52AA6E4}">
                    <adec:decorative xmlns:adec="http://schemas.microsoft.com/office/drawing/2017/decorative" val="1"/>
                  </a:ext>
                </a:extLst>
              </p:cNvPr>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a:extLst>
                  <a:ext uri="{C183D7F6-B498-43B3-948B-1728B52AA6E4}">
                    <adec:decorative xmlns:adec="http://schemas.microsoft.com/office/drawing/2017/decorative" val="1"/>
                  </a:ext>
                </a:extLst>
              </p:cNvPr>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
        <p:nvSpPr>
          <p:cNvPr id="51" name="Rectangle 50">
            <a:extLst>
              <a:ext uri="{FF2B5EF4-FFF2-40B4-BE49-F238E27FC236}">
                <a16:creationId xmlns:a16="http://schemas.microsoft.com/office/drawing/2014/main" id="{3FEC1CF1-1932-2649-A3EA-40FC63C24AB0}"/>
              </a:ext>
            </a:extLst>
          </p:cNvPr>
          <p:cNvSpPr/>
          <p:nvPr userDrawn="1"/>
        </p:nvSpPr>
        <p:spPr bwMode="auto">
          <a:xfrm>
            <a:off x="53035200" y="-855980"/>
            <a:ext cx="17190720" cy="12008485"/>
          </a:xfrm>
          <a:prstGeom prst="rect">
            <a:avLst/>
          </a:prstGeom>
          <a:solidFill>
            <a:schemeClr val="accent2"/>
          </a:solidFill>
          <a:ln w="19050">
            <a:solidFill>
              <a:schemeClr val="accent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1400" b="0" i="0" u="none" strike="noStrike" cap="none" normalizeH="0" baseline="0" dirty="0">
              <a:ln>
                <a:noFill/>
              </a:ln>
              <a:solidFill>
                <a:schemeClr val="bg1"/>
              </a:solidFill>
              <a:effectLst/>
              <a:latin typeface="IBM Plex Sans" panose="020B0503050203000203" pitchFamily="34" charset="0"/>
            </a:endParaRPr>
          </a:p>
        </p:txBody>
      </p:sp>
    </p:spTree>
    <p:extLst>
      <p:ext uri="{BB962C8B-B14F-4D97-AF65-F5344CB8AC3E}">
        <p14:creationId xmlns:p14="http://schemas.microsoft.com/office/powerpoint/2010/main" val="240078074"/>
      </p:ext>
    </p:extLst>
  </p:cSld>
  <p:clrMap bg1="dk1" tx1="lt1" bg2="dk2" tx2="lt2" accent1="accent1" accent2="accent2" accent3="accent3" accent4="accent4" accent5="accent5" accent6="accent6" hlink="hlink" folHlink="folHlink"/>
  <p:sldLayoutIdLst>
    <p:sldLayoutId id="2147483892" r:id="rId1"/>
    <p:sldLayoutId id="2147483893" r:id="rId2"/>
    <p:sldLayoutId id="2147483894" r:id="rId3"/>
    <p:sldLayoutId id="2147483895" r:id="rId4"/>
    <p:sldLayoutId id="2147483896" r:id="rId5"/>
    <p:sldLayoutId id="2147483897" r:id="rId6"/>
    <p:sldLayoutId id="2147483961" r:id="rId7"/>
    <p:sldLayoutId id="2147483898" r:id="rId8"/>
    <p:sldLayoutId id="2147483976" r:id="rId9"/>
    <p:sldLayoutId id="2147483899" r:id="rId10"/>
    <p:sldLayoutId id="2147483900" r:id="rId11"/>
    <p:sldLayoutId id="2147483972" r:id="rId12"/>
    <p:sldLayoutId id="2147483901" r:id="rId13"/>
    <p:sldLayoutId id="2147483902" r:id="rId14"/>
    <p:sldLayoutId id="2147483903" r:id="rId15"/>
    <p:sldLayoutId id="2147483904" r:id="rId16"/>
    <p:sldLayoutId id="2147483960" r:id="rId17"/>
    <p:sldLayoutId id="2147483971" r:id="rId18"/>
    <p:sldLayoutId id="2147483905" r:id="rId19"/>
    <p:sldLayoutId id="2147483962" r:id="rId20"/>
    <p:sldLayoutId id="2147483963" r:id="rId21"/>
    <p:sldLayoutId id="2147483977" r:id="rId22"/>
    <p:sldLayoutId id="2147483964" r:id="rId23"/>
    <p:sldLayoutId id="2147483906" r:id="rId24"/>
    <p:sldLayoutId id="2147483973" r:id="rId25"/>
    <p:sldLayoutId id="2147483907" r:id="rId26"/>
    <p:sldLayoutId id="2147483908" r:id="rId27"/>
    <p:sldLayoutId id="2147483909" r:id="rId28"/>
    <p:sldLayoutId id="2147483912" r:id="rId29"/>
    <p:sldLayoutId id="2147483913" r:id="rId30"/>
    <p:sldLayoutId id="2147483915" r:id="rId31"/>
    <p:sldLayoutId id="2147483916" r:id="rId32"/>
    <p:sldLayoutId id="2147483917" r:id="rId33"/>
    <p:sldLayoutId id="2147483974" r:id="rId34"/>
    <p:sldLayoutId id="2147483975" r:id="rId35"/>
    <p:sldLayoutId id="2147483918" r:id="rId36"/>
    <p:sldLayoutId id="2147483919" r:id="rId37"/>
    <p:sldLayoutId id="2147483920" r:id="rId38"/>
    <p:sldLayoutId id="2147483921" r:id="rId39"/>
    <p:sldLayoutId id="2147483922" r:id="rId40"/>
    <p:sldLayoutId id="2147483923" r:id="rId41"/>
    <p:sldLayoutId id="2147484113" r:id="rId42"/>
    <p:sldLayoutId id="2147484114" r:id="rId43"/>
  </p:sldLayoutIdLst>
  <p:hf hdr="0" dt="0"/>
  <p:txStyles>
    <p:titleStyle>
      <a:lvl1pPr algn="l" rtl="0" eaLnBrk="1" fontAlgn="base" hangingPunct="1">
        <a:lnSpc>
          <a:spcPct val="90000"/>
        </a:lnSpc>
        <a:spcBef>
          <a:spcPct val="0"/>
        </a:spcBef>
        <a:spcAft>
          <a:spcPct val="0"/>
        </a:spcAft>
        <a:defRPr sz="4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4440">
          <a:solidFill>
            <a:srgbClr val="191919"/>
          </a:solidFill>
          <a:latin typeface="HelvNeue Light for IBM" pitchFamily="34" charset="0"/>
        </a:defRPr>
      </a:lvl2pPr>
      <a:lvl3pPr algn="l" rtl="0" eaLnBrk="1" fontAlgn="base" hangingPunct="1">
        <a:lnSpc>
          <a:spcPct val="90000"/>
        </a:lnSpc>
        <a:spcBef>
          <a:spcPct val="0"/>
        </a:spcBef>
        <a:spcAft>
          <a:spcPct val="0"/>
        </a:spcAft>
        <a:defRPr sz="4440">
          <a:solidFill>
            <a:srgbClr val="191919"/>
          </a:solidFill>
          <a:latin typeface="HelvNeue Light for IBM" pitchFamily="34" charset="0"/>
        </a:defRPr>
      </a:lvl3pPr>
      <a:lvl4pPr algn="l" rtl="0" eaLnBrk="1" fontAlgn="base" hangingPunct="1">
        <a:lnSpc>
          <a:spcPct val="90000"/>
        </a:lnSpc>
        <a:spcBef>
          <a:spcPct val="0"/>
        </a:spcBef>
        <a:spcAft>
          <a:spcPct val="0"/>
        </a:spcAft>
        <a:defRPr sz="4440">
          <a:solidFill>
            <a:srgbClr val="191919"/>
          </a:solidFill>
          <a:latin typeface="HelvNeue Light for IBM" pitchFamily="34" charset="0"/>
        </a:defRPr>
      </a:lvl4pPr>
      <a:lvl5pPr algn="l" rtl="0" eaLnBrk="1" fontAlgn="base" hangingPunct="1">
        <a:lnSpc>
          <a:spcPct val="90000"/>
        </a:lnSpc>
        <a:spcBef>
          <a:spcPct val="0"/>
        </a:spcBef>
        <a:spcAft>
          <a:spcPct val="0"/>
        </a:spcAft>
        <a:defRPr sz="4440">
          <a:solidFill>
            <a:srgbClr val="191919"/>
          </a:solidFill>
          <a:latin typeface="HelvNeue Light for IBM" pitchFamily="34" charset="0"/>
        </a:defRPr>
      </a:lvl5pPr>
      <a:lvl6pPr marL="725136" algn="l" rtl="0" eaLnBrk="1" fontAlgn="base" hangingPunct="1">
        <a:lnSpc>
          <a:spcPct val="90000"/>
        </a:lnSpc>
        <a:spcBef>
          <a:spcPct val="0"/>
        </a:spcBef>
        <a:spcAft>
          <a:spcPct val="0"/>
        </a:spcAft>
        <a:defRPr sz="4440">
          <a:solidFill>
            <a:srgbClr val="191919"/>
          </a:solidFill>
          <a:latin typeface="HelvNeue Light for IBM" pitchFamily="34" charset="0"/>
        </a:defRPr>
      </a:lvl6pPr>
      <a:lvl7pPr marL="1450278" algn="l" rtl="0" eaLnBrk="1" fontAlgn="base" hangingPunct="1">
        <a:lnSpc>
          <a:spcPct val="90000"/>
        </a:lnSpc>
        <a:spcBef>
          <a:spcPct val="0"/>
        </a:spcBef>
        <a:spcAft>
          <a:spcPct val="0"/>
        </a:spcAft>
        <a:defRPr sz="4440">
          <a:solidFill>
            <a:srgbClr val="191919"/>
          </a:solidFill>
          <a:latin typeface="HelvNeue Light for IBM" pitchFamily="34" charset="0"/>
        </a:defRPr>
      </a:lvl7pPr>
      <a:lvl8pPr marL="2175414" algn="l" rtl="0" eaLnBrk="1" fontAlgn="base" hangingPunct="1">
        <a:lnSpc>
          <a:spcPct val="90000"/>
        </a:lnSpc>
        <a:spcBef>
          <a:spcPct val="0"/>
        </a:spcBef>
        <a:spcAft>
          <a:spcPct val="0"/>
        </a:spcAft>
        <a:defRPr sz="4440">
          <a:solidFill>
            <a:srgbClr val="191919"/>
          </a:solidFill>
          <a:latin typeface="HelvNeue Light for IBM" pitchFamily="34" charset="0"/>
        </a:defRPr>
      </a:lvl8pPr>
      <a:lvl9pPr marL="2900552" algn="l" rtl="0" eaLnBrk="1" fontAlgn="base" hangingPunct="1">
        <a:lnSpc>
          <a:spcPct val="90000"/>
        </a:lnSpc>
        <a:spcBef>
          <a:spcPct val="0"/>
        </a:spcBef>
        <a:spcAft>
          <a:spcPct val="0"/>
        </a:spcAft>
        <a:defRPr sz="4440">
          <a:solidFill>
            <a:srgbClr val="191919"/>
          </a:solidFill>
          <a:latin typeface="HelvNeue Light for IBM" pitchFamily="34" charset="0"/>
        </a:defRPr>
      </a:lvl9pPr>
    </p:titleStyle>
    <p:bodyStyle>
      <a:lvl1pPr marL="0" indent="0" algn="l" rtl="0" eaLnBrk="1" fontAlgn="base" hangingPunct="1">
        <a:lnSpc>
          <a:spcPct val="100000"/>
        </a:lnSpc>
        <a:spcBef>
          <a:spcPts val="2200"/>
        </a:spcBef>
        <a:spcAft>
          <a:spcPct val="0"/>
        </a:spcAft>
        <a:buClr>
          <a:schemeClr val="tx1"/>
        </a:buClr>
        <a:buSzPct val="90000"/>
        <a:buFont typeface="Wingdings" pitchFamily="2" charset="2"/>
        <a:buNone/>
        <a:defRPr sz="2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marL="342904" indent="-347472" algn="l" rtl="0" eaLnBrk="1" fontAlgn="base" hangingPunct="1">
        <a:lnSpc>
          <a:spcPct val="100000"/>
        </a:lnSpc>
        <a:spcBef>
          <a:spcPts val="2200"/>
        </a:spcBef>
        <a:spcAft>
          <a:spcPct val="0"/>
        </a:spcAft>
        <a:buClr>
          <a:schemeClr val="tx1"/>
        </a:buClr>
        <a:buSzPct val="100000"/>
        <a:buFont typeface=".AppleSystemUIFont" charset="-120"/>
        <a:buChar char="–"/>
        <a:tabLst/>
        <a:defRPr sz="2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685810" indent="-347472" algn="l" rtl="0" eaLnBrk="1" fontAlgn="base" hangingPunct="1">
        <a:lnSpc>
          <a:spcPct val="100000"/>
        </a:lnSpc>
        <a:spcBef>
          <a:spcPts val="2200"/>
        </a:spcBef>
        <a:spcAft>
          <a:spcPct val="0"/>
        </a:spcAft>
        <a:buClr>
          <a:schemeClr val="tx1"/>
        </a:buClr>
        <a:buSzPct val="100000"/>
        <a:buFont typeface="Arial" panose="020B0604020202020204" pitchFamily="34" charset="0"/>
        <a:buChar char="•"/>
        <a:tabLst/>
        <a:defRPr sz="2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1257316" indent="-347472" algn="l" rtl="0" eaLnBrk="1" fontAlgn="base" hangingPunct="1">
        <a:lnSpc>
          <a:spcPct val="100000"/>
        </a:lnSpc>
        <a:spcBef>
          <a:spcPts val="2200"/>
        </a:spcBef>
        <a:spcAft>
          <a:spcPct val="0"/>
        </a:spcAft>
        <a:buClr>
          <a:schemeClr val="tx1"/>
        </a:buClr>
        <a:buSzPct val="100000"/>
        <a:buFont typeface=".AppleSystemUIFont" charset="-120"/>
        <a:buChar char="–"/>
        <a:tabLst/>
        <a:defRPr sz="2800" b="0" i="0" baseline="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0" indent="0" algn="l" rtl="0" eaLnBrk="1" fontAlgn="base" hangingPunct="1">
        <a:lnSpc>
          <a:spcPct val="100000"/>
        </a:lnSpc>
        <a:spcBef>
          <a:spcPts val="2200"/>
        </a:spcBef>
        <a:spcAft>
          <a:spcPct val="0"/>
        </a:spcAft>
        <a:buClr>
          <a:schemeClr val="tx1"/>
        </a:buClr>
        <a:buFontTx/>
        <a:buNone/>
        <a:tabLst/>
        <a:defRPr sz="2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3167442" indent="-259340" algn="l" rtl="0" eaLnBrk="1" fontAlgn="base" hangingPunct="1">
        <a:spcBef>
          <a:spcPct val="20000"/>
        </a:spcBef>
        <a:spcAft>
          <a:spcPct val="0"/>
        </a:spcAft>
        <a:buClr>
          <a:schemeClr val="bg1"/>
        </a:buClr>
        <a:buChar char="»"/>
        <a:defRPr sz="2538">
          <a:solidFill>
            <a:schemeClr val="bg1"/>
          </a:solidFill>
          <a:latin typeface="Arial" charset="0"/>
        </a:defRPr>
      </a:lvl6pPr>
      <a:lvl7pPr marL="3892582" indent="-259340" algn="l" rtl="0" eaLnBrk="1" fontAlgn="base" hangingPunct="1">
        <a:spcBef>
          <a:spcPct val="20000"/>
        </a:spcBef>
        <a:spcAft>
          <a:spcPct val="0"/>
        </a:spcAft>
        <a:buClr>
          <a:schemeClr val="bg1"/>
        </a:buClr>
        <a:buChar char="»"/>
        <a:defRPr sz="2538">
          <a:solidFill>
            <a:schemeClr val="bg1"/>
          </a:solidFill>
          <a:latin typeface="Arial" charset="0"/>
        </a:defRPr>
      </a:lvl7pPr>
      <a:lvl8pPr marL="4617720" indent="-259340" algn="l" rtl="0" eaLnBrk="1" fontAlgn="base" hangingPunct="1">
        <a:spcBef>
          <a:spcPct val="20000"/>
        </a:spcBef>
        <a:spcAft>
          <a:spcPct val="0"/>
        </a:spcAft>
        <a:buClr>
          <a:schemeClr val="bg1"/>
        </a:buClr>
        <a:buChar char="»"/>
        <a:defRPr sz="2538">
          <a:solidFill>
            <a:schemeClr val="bg1"/>
          </a:solidFill>
          <a:latin typeface="Arial" charset="0"/>
        </a:defRPr>
      </a:lvl8pPr>
      <a:lvl9pPr marL="5342860" indent="-259340" algn="l" rtl="0" eaLnBrk="1" fontAlgn="base" hangingPunct="1">
        <a:spcBef>
          <a:spcPct val="20000"/>
        </a:spcBef>
        <a:spcAft>
          <a:spcPct val="0"/>
        </a:spcAft>
        <a:buClr>
          <a:schemeClr val="bg1"/>
        </a:buClr>
        <a:buChar char="»"/>
        <a:defRPr sz="2538">
          <a:solidFill>
            <a:schemeClr val="bg1"/>
          </a:solidFill>
          <a:latin typeface="Arial" charset="0"/>
        </a:defRPr>
      </a:lvl9pPr>
    </p:bodyStyle>
    <p:otherStyle>
      <a:defPPr>
        <a:defRPr lang="en-US"/>
      </a:defPPr>
      <a:lvl1pPr marL="0" algn="l" defTabSz="1450278" rtl="0" eaLnBrk="1" latinLnBrk="0" hangingPunct="1">
        <a:defRPr sz="2856" kern="1200">
          <a:solidFill>
            <a:schemeClr val="tx1"/>
          </a:solidFill>
          <a:latin typeface="+mn-lt"/>
          <a:ea typeface="+mn-ea"/>
          <a:cs typeface="+mn-cs"/>
        </a:defRPr>
      </a:lvl1pPr>
      <a:lvl2pPr marL="725136" algn="l" defTabSz="1450278" rtl="0" eaLnBrk="1" latinLnBrk="0" hangingPunct="1">
        <a:defRPr sz="2856" kern="1200">
          <a:solidFill>
            <a:schemeClr val="tx1"/>
          </a:solidFill>
          <a:latin typeface="+mn-lt"/>
          <a:ea typeface="+mn-ea"/>
          <a:cs typeface="+mn-cs"/>
        </a:defRPr>
      </a:lvl2pPr>
      <a:lvl3pPr marL="1450278" algn="l" defTabSz="1450278" rtl="0" eaLnBrk="1" latinLnBrk="0" hangingPunct="1">
        <a:defRPr sz="2856" kern="1200">
          <a:solidFill>
            <a:schemeClr val="tx1"/>
          </a:solidFill>
          <a:latin typeface="+mn-lt"/>
          <a:ea typeface="+mn-ea"/>
          <a:cs typeface="+mn-cs"/>
        </a:defRPr>
      </a:lvl3pPr>
      <a:lvl4pPr marL="2175414" algn="l" defTabSz="1450278" rtl="0" eaLnBrk="1" latinLnBrk="0" hangingPunct="1">
        <a:defRPr sz="2856" kern="1200">
          <a:solidFill>
            <a:schemeClr val="tx1"/>
          </a:solidFill>
          <a:latin typeface="+mn-lt"/>
          <a:ea typeface="+mn-ea"/>
          <a:cs typeface="+mn-cs"/>
        </a:defRPr>
      </a:lvl4pPr>
      <a:lvl5pPr marL="2900552" algn="l" defTabSz="1450278" rtl="0" eaLnBrk="1" latinLnBrk="0" hangingPunct="1">
        <a:defRPr sz="2856" kern="1200">
          <a:solidFill>
            <a:schemeClr val="tx1"/>
          </a:solidFill>
          <a:latin typeface="+mn-lt"/>
          <a:ea typeface="+mn-ea"/>
          <a:cs typeface="+mn-cs"/>
        </a:defRPr>
      </a:lvl5pPr>
      <a:lvl6pPr marL="3625692" algn="l" defTabSz="1450278" rtl="0" eaLnBrk="1" latinLnBrk="0" hangingPunct="1">
        <a:defRPr sz="2856" kern="1200">
          <a:solidFill>
            <a:schemeClr val="tx1"/>
          </a:solidFill>
          <a:latin typeface="+mn-lt"/>
          <a:ea typeface="+mn-ea"/>
          <a:cs typeface="+mn-cs"/>
        </a:defRPr>
      </a:lvl6pPr>
      <a:lvl7pPr marL="4350828" algn="l" defTabSz="1450278" rtl="0" eaLnBrk="1" latinLnBrk="0" hangingPunct="1">
        <a:defRPr sz="2856" kern="1200">
          <a:solidFill>
            <a:schemeClr val="tx1"/>
          </a:solidFill>
          <a:latin typeface="+mn-lt"/>
          <a:ea typeface="+mn-ea"/>
          <a:cs typeface="+mn-cs"/>
        </a:defRPr>
      </a:lvl7pPr>
      <a:lvl8pPr marL="5075966" algn="l" defTabSz="1450278" rtl="0" eaLnBrk="1" latinLnBrk="0" hangingPunct="1">
        <a:defRPr sz="2856" kern="1200">
          <a:solidFill>
            <a:schemeClr val="tx1"/>
          </a:solidFill>
          <a:latin typeface="+mn-lt"/>
          <a:ea typeface="+mn-ea"/>
          <a:cs typeface="+mn-cs"/>
        </a:defRPr>
      </a:lvl8pPr>
      <a:lvl9pPr marL="5801104" algn="l" defTabSz="1450278" rtl="0" eaLnBrk="1" latinLnBrk="0" hangingPunct="1">
        <a:defRPr sz="2856"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00" userDrawn="1">
          <p15:clr>
            <a:srgbClr val="F26B43"/>
          </p15:clr>
        </p15:guide>
        <p15:guide id="2" pos="288" userDrawn="1">
          <p15:clr>
            <a:srgbClr val="F26B43"/>
          </p15:clr>
        </p15:guide>
        <p15:guide id="3" pos="11232" userDrawn="1">
          <p15:clr>
            <a:srgbClr val="F26B43"/>
          </p15:clr>
        </p15:guide>
        <p15:guide id="4" orient="horz" pos="5669" userDrawn="1">
          <p15:clr>
            <a:srgbClr val="F26B43"/>
          </p15:clr>
        </p15:guide>
        <p15:guide id="5" orient="horz" pos="6182" userDrawn="1">
          <p15:clr>
            <a:srgbClr val="F26B43"/>
          </p15:clr>
        </p15:guide>
        <p15:guide id="6" pos="5760" userDrawn="1">
          <p15:clr>
            <a:srgbClr val="F26B43"/>
          </p15:clr>
        </p15:guide>
        <p15:guide id="7" pos="5472" userDrawn="1">
          <p15:clr>
            <a:srgbClr val="F26B43"/>
          </p15:clr>
        </p15:guide>
        <p15:guide id="8" pos="2880" userDrawn="1">
          <p15:clr>
            <a:srgbClr val="F26B43"/>
          </p15:clr>
        </p15:guide>
        <p15:guide id="9" pos="6048" userDrawn="1">
          <p15:clr>
            <a:srgbClr val="F26B43"/>
          </p15:clr>
        </p15:guide>
        <p15:guide id="10" pos="2592" userDrawn="1">
          <p15:clr>
            <a:srgbClr val="F26B43"/>
          </p15:clr>
        </p15:guide>
        <p15:guide id="11" pos="3168" userDrawn="1">
          <p15:clr>
            <a:srgbClr val="F26B43"/>
          </p15:clr>
        </p15:guide>
        <p15:guide id="12" pos="8640" userDrawn="1">
          <p15:clr>
            <a:srgbClr val="F26B43"/>
          </p15:clr>
        </p15:guide>
        <p15:guide id="13" pos="8352" userDrawn="1">
          <p15:clr>
            <a:srgbClr val="F26B43"/>
          </p15:clr>
        </p15:guide>
        <p15:guide id="14" pos="8928" userDrawn="1">
          <p15:clr>
            <a:srgbClr val="F26B43"/>
          </p15:clr>
        </p15:guide>
        <p15:guide id="15" orient="horz" pos="825" userDrawn="1">
          <p15:clr>
            <a:srgbClr val="F26B43"/>
          </p15:clr>
        </p15:guide>
        <p15:guide id="17" orient="horz" pos="1626" userDrawn="1">
          <p15:clr>
            <a:srgbClr val="F26B43"/>
          </p15:clr>
        </p15:guide>
        <p15:guide id="18" orient="horz" pos="3243" userDrawn="1">
          <p15:clr>
            <a:srgbClr val="F26B43"/>
          </p15:clr>
        </p15:guide>
        <p15:guide id="19" orient="horz" pos="2434" userDrawn="1">
          <p15:clr>
            <a:srgbClr val="F26B43"/>
          </p15:clr>
        </p15:guide>
        <p15:guide id="20" orient="horz" pos="4048" userDrawn="1">
          <p15:clr>
            <a:srgbClr val="F26B43"/>
          </p15:clr>
        </p15:guide>
        <p15:guide id="21" orient="horz" pos="4852"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420624" y="402709"/>
            <a:ext cx="8284464" cy="8597217"/>
          </a:xfrm>
          <a:prstGeom prst="rect">
            <a:avLst/>
          </a:prstGeom>
        </p:spPr>
        <p:txBody>
          <a:bodyPr vert="horz" lIns="0" tIns="0" rIns="0" bIns="0" rtlCol="0" anchor="t">
            <a:noAutofit/>
          </a:bodyPr>
          <a:lstStyle/>
          <a:p>
            <a:r>
              <a:rPr lang="en-US" dirty="0"/>
              <a:t>Click to edit Master title style</a:t>
            </a:r>
          </a:p>
        </p:txBody>
      </p:sp>
      <p:sp>
        <p:nvSpPr>
          <p:cNvPr id="5" name="Text Placeholder"/>
          <p:cNvSpPr>
            <a:spLocks noGrp="1"/>
          </p:cNvSpPr>
          <p:nvPr>
            <p:ph type="body" idx="1"/>
          </p:nvPr>
        </p:nvSpPr>
        <p:spPr>
          <a:xfrm>
            <a:off x="9582912" y="402709"/>
            <a:ext cx="8247888" cy="8597217"/>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p:cNvSpPr>
            <a:spLocks noGrp="1"/>
          </p:cNvSpPr>
          <p:nvPr>
            <p:ph type="ftr" sz="quarter" idx="3"/>
          </p:nvPr>
        </p:nvSpPr>
        <p:spPr>
          <a:xfrm>
            <a:off x="457333" y="9584667"/>
            <a:ext cx="8229470" cy="333683"/>
          </a:xfrm>
          <a:prstGeom prst="rect">
            <a:avLst/>
          </a:prstGeom>
        </p:spPr>
        <p:txBody>
          <a:bodyPr vert="horz" lIns="0" tIns="0" rIns="0" bIns="0" rtlCol="0" anchor="ctr"/>
          <a:lstStyle>
            <a:lvl1pPr marL="0" marR="0" indent="0" algn="l" defTabSz="1371984" rtl="0" eaLnBrk="1" fontAlgn="auto" latinLnBrk="0" hangingPunct="1">
              <a:lnSpc>
                <a:spcPct val="100000"/>
              </a:lnSpc>
              <a:spcBef>
                <a:spcPts val="0"/>
              </a:spcBef>
              <a:spcAft>
                <a:spcPts val="0"/>
              </a:spcAft>
              <a:buClrTx/>
              <a:buSzTx/>
              <a:buFontTx/>
              <a:buNone/>
              <a:tabLst/>
              <a:defRPr sz="1200" b="0" i="0">
                <a:solidFill>
                  <a:schemeClr val="tx1"/>
                </a:solidFill>
                <a:latin typeface="IBM Plex Sans Light" panose="020B0403050203000203" pitchFamily="34" charset="0"/>
              </a:defRPr>
            </a:lvl1pPr>
          </a:lstStyle>
          <a:p>
            <a:r>
              <a:rPr lang="en-US"/>
              <a:t>IBM Automation / © 2020 IBM Corporation</a:t>
            </a:r>
            <a:endParaRPr lang="en-US" dirty="0"/>
          </a:p>
        </p:txBody>
      </p:sp>
      <p:sp>
        <p:nvSpPr>
          <p:cNvPr id="8" name="Slide Number Placeholder"/>
          <p:cNvSpPr>
            <a:spLocks noGrp="1"/>
          </p:cNvSpPr>
          <p:nvPr>
            <p:ph type="sldNum" sz="quarter" idx="4"/>
          </p:nvPr>
        </p:nvSpPr>
        <p:spPr>
          <a:xfrm>
            <a:off x="14173202" y="9584667"/>
            <a:ext cx="3657464" cy="333683"/>
          </a:xfrm>
          <a:prstGeom prst="rect">
            <a:avLst/>
          </a:prstGeom>
        </p:spPr>
        <p:txBody>
          <a:bodyPr vert="horz" lIns="0" tIns="0" rIns="0" bIns="0" rtlCol="0" anchor="ctr"/>
          <a:lstStyle>
            <a:lvl1pPr algn="r">
              <a:defRPr sz="1200" b="0" i="0">
                <a:solidFill>
                  <a:schemeClr val="tx1"/>
                </a:solidFill>
                <a:latin typeface="IBM Plex Sans Light" panose="020B0403050203000203" pitchFamily="34" charset="0"/>
              </a:defRPr>
            </a:lvl1pPr>
          </a:lstStyle>
          <a:p>
            <a:fld id="{59395FB3-9C97-154F-86B2-7E381B951268}" type="slidenum">
              <a:rPr lang="en-US" smtClean="0"/>
              <a:pPr/>
              <a:t>‹#›</a:t>
            </a:fld>
            <a:endParaRPr lang="en-US" dirty="0"/>
          </a:p>
        </p:txBody>
      </p:sp>
      <p:grpSp>
        <p:nvGrpSpPr>
          <p:cNvPr id="59" name="Group" descr="Outside edge tick marks for alignment">
            <a:extLst>
              <a:ext uri="{C183D7F6-B498-43B3-948B-1728B52AA6E4}">
                <adec:decorative xmlns:adec="http://schemas.microsoft.com/office/drawing/2017/decorative" val="0"/>
              </a:ext>
            </a:extLst>
          </p:cNvPr>
          <p:cNvGrpSpPr/>
          <p:nvPr userDrawn="1"/>
        </p:nvGrpSpPr>
        <p:grpSpPr>
          <a:xfrm>
            <a:off x="-219460" y="-221185"/>
            <a:ext cx="18728440" cy="10738894"/>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a:extLst>
                  <a:ext uri="{C183D7F6-B498-43B3-948B-1728B52AA6E4}">
                    <adec:decorative xmlns:adec="http://schemas.microsoft.com/office/drawing/2017/decorative" val="1"/>
                  </a:ext>
                </a:extLst>
              </p:cNvPr>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a:extLst>
                  <a:ext uri="{C183D7F6-B498-43B3-948B-1728B52AA6E4}">
                    <adec:decorative xmlns:adec="http://schemas.microsoft.com/office/drawing/2017/decorative" val="1"/>
                  </a:ext>
                </a:extLst>
              </p:cNvPr>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a:extLst>
                  <a:ext uri="{C183D7F6-B498-43B3-948B-1728B52AA6E4}">
                    <adec:decorative xmlns:adec="http://schemas.microsoft.com/office/drawing/2017/decorative" val="1"/>
                  </a:ext>
                </a:extLst>
              </p:cNvPr>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a:extLst>
                  <a:ext uri="{C183D7F6-B498-43B3-948B-1728B52AA6E4}">
                    <adec:decorative xmlns:adec="http://schemas.microsoft.com/office/drawing/2017/decorative" val="1"/>
                  </a:ext>
                </a:extLst>
              </p:cNvPr>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a:extLst>
                  <a:ext uri="{C183D7F6-B498-43B3-948B-1728B52AA6E4}">
                    <adec:decorative xmlns:adec="http://schemas.microsoft.com/office/drawing/2017/decorative" val="1"/>
                  </a:ext>
                </a:extLst>
              </p:cNvPr>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a:extLst>
                  <a:ext uri="{C183D7F6-B498-43B3-948B-1728B52AA6E4}">
                    <adec:decorative xmlns:adec="http://schemas.microsoft.com/office/drawing/2017/decorative" val="1"/>
                  </a:ext>
                </a:extLst>
              </p:cNvPr>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a:extLst>
                  <a:ext uri="{C183D7F6-B498-43B3-948B-1728B52AA6E4}">
                    <adec:decorative xmlns:adec="http://schemas.microsoft.com/office/drawing/2017/decorative" val="1"/>
                  </a:ext>
                </a:extLst>
              </p:cNvPr>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a:extLst>
                  <a:ext uri="{C183D7F6-B498-43B3-948B-1728B52AA6E4}">
                    <adec:decorative xmlns:adec="http://schemas.microsoft.com/office/drawing/2017/decorative" val="1"/>
                  </a:ext>
                </a:extLst>
              </p:cNvPr>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a:extLst>
                  <a:ext uri="{C183D7F6-B498-43B3-948B-1728B52AA6E4}">
                    <adec:decorative xmlns:adec="http://schemas.microsoft.com/office/drawing/2017/decorative" val="1"/>
                  </a:ext>
                </a:extLst>
              </p:cNvPr>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a:extLst>
                  <a:ext uri="{C183D7F6-B498-43B3-948B-1728B52AA6E4}">
                    <adec:decorative xmlns:adec="http://schemas.microsoft.com/office/drawing/2017/decorative" val="1"/>
                  </a:ext>
                </a:extLst>
              </p:cNvPr>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a:extLst>
                  <a:ext uri="{C183D7F6-B498-43B3-948B-1728B52AA6E4}">
                    <adec:decorative xmlns:adec="http://schemas.microsoft.com/office/drawing/2017/decorative" val="1"/>
                  </a:ext>
                </a:extLst>
              </p:cNvPr>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a:extLst>
                  <a:ext uri="{C183D7F6-B498-43B3-948B-1728B52AA6E4}">
                    <adec:decorative xmlns:adec="http://schemas.microsoft.com/office/drawing/2017/decorative" val="1"/>
                  </a:ext>
                </a:extLst>
              </p:cNvPr>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a:extLst>
                  <a:ext uri="{C183D7F6-B498-43B3-948B-1728B52AA6E4}">
                    <adec:decorative xmlns:adec="http://schemas.microsoft.com/office/drawing/2017/decorative" val="1"/>
                  </a:ext>
                </a:extLst>
              </p:cNvPr>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a:extLst>
                  <a:ext uri="{C183D7F6-B498-43B3-948B-1728B52AA6E4}">
                    <adec:decorative xmlns:adec="http://schemas.microsoft.com/office/drawing/2017/decorative" val="1"/>
                  </a:ext>
                </a:extLst>
              </p:cNvPr>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a:extLst>
                  <a:ext uri="{C183D7F6-B498-43B3-948B-1728B52AA6E4}">
                    <adec:decorative xmlns:adec="http://schemas.microsoft.com/office/drawing/2017/decorative" val="1"/>
                  </a:ext>
                </a:extLst>
              </p:cNvPr>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a:extLst>
                  <a:ext uri="{C183D7F6-B498-43B3-948B-1728B52AA6E4}">
                    <adec:decorative xmlns:adec="http://schemas.microsoft.com/office/drawing/2017/decorative" val="1"/>
                  </a:ext>
                </a:extLst>
              </p:cNvPr>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a:extLst>
                  <a:ext uri="{C183D7F6-B498-43B3-948B-1728B52AA6E4}">
                    <adec:decorative xmlns:adec="http://schemas.microsoft.com/office/drawing/2017/decorative" val="1"/>
                  </a:ext>
                </a:extLst>
              </p:cNvPr>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a:extLst>
                  <a:ext uri="{C183D7F6-B498-43B3-948B-1728B52AA6E4}">
                    <adec:decorative xmlns:adec="http://schemas.microsoft.com/office/drawing/2017/decorative" val="1"/>
                  </a:ext>
                </a:extLst>
              </p:cNvPr>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a:extLst>
                  <a:ext uri="{C183D7F6-B498-43B3-948B-1728B52AA6E4}">
                    <adec:decorative xmlns:adec="http://schemas.microsoft.com/office/drawing/2017/decorative" val="1"/>
                  </a:ext>
                </a:extLst>
              </p:cNvPr>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a:extLst>
                  <a:ext uri="{C183D7F6-B498-43B3-948B-1728B52AA6E4}">
                    <adec:decorative xmlns:adec="http://schemas.microsoft.com/office/drawing/2017/decorative" val="1"/>
                  </a:ext>
                </a:extLst>
              </p:cNvPr>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a:extLst>
                  <a:ext uri="{C183D7F6-B498-43B3-948B-1728B52AA6E4}">
                    <adec:decorative xmlns:adec="http://schemas.microsoft.com/office/drawing/2017/decorative" val="1"/>
                  </a:ext>
                </a:extLst>
              </p:cNvPr>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a:extLst>
                  <a:ext uri="{C183D7F6-B498-43B3-948B-1728B52AA6E4}">
                    <adec:decorative xmlns:adec="http://schemas.microsoft.com/office/drawing/2017/decorative" val="1"/>
                  </a:ext>
                </a:extLst>
              </p:cNvPr>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a:extLst>
                  <a:ext uri="{C183D7F6-B498-43B3-948B-1728B52AA6E4}">
                    <adec:decorative xmlns:adec="http://schemas.microsoft.com/office/drawing/2017/decorative" val="1"/>
                  </a:ext>
                </a:extLst>
              </p:cNvPr>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a:extLst>
                  <a:ext uri="{C183D7F6-B498-43B3-948B-1728B52AA6E4}">
                    <adec:decorative xmlns:adec="http://schemas.microsoft.com/office/drawing/2017/decorative" val="1"/>
                  </a:ext>
                </a:extLst>
              </p:cNvPr>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a:extLst>
                  <a:ext uri="{C183D7F6-B498-43B3-948B-1728B52AA6E4}">
                    <adec:decorative xmlns:adec="http://schemas.microsoft.com/office/drawing/2017/decorative" val="1"/>
                  </a:ext>
                </a:extLst>
              </p:cNvPr>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a:extLst>
                  <a:ext uri="{C183D7F6-B498-43B3-948B-1728B52AA6E4}">
                    <adec:decorative xmlns:adec="http://schemas.microsoft.com/office/drawing/2017/decorative" val="1"/>
                  </a:ext>
                </a:extLst>
              </p:cNvPr>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a:extLst>
                  <a:ext uri="{C183D7F6-B498-43B3-948B-1728B52AA6E4}">
                    <adec:decorative xmlns:adec="http://schemas.microsoft.com/office/drawing/2017/decorative" val="1"/>
                  </a:ext>
                </a:extLst>
              </p:cNvPr>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a:extLst>
                  <a:ext uri="{C183D7F6-B498-43B3-948B-1728B52AA6E4}">
                    <adec:decorative xmlns:adec="http://schemas.microsoft.com/office/drawing/2017/decorative" val="1"/>
                  </a:ext>
                </a:extLst>
              </p:cNvPr>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a:extLst>
                  <a:ext uri="{C183D7F6-B498-43B3-948B-1728B52AA6E4}">
                    <adec:decorative xmlns:adec="http://schemas.microsoft.com/office/drawing/2017/decorative" val="1"/>
                  </a:ext>
                </a:extLst>
              </p:cNvPr>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a:extLst>
                  <a:ext uri="{C183D7F6-B498-43B3-948B-1728B52AA6E4}">
                    <adec:decorative xmlns:adec="http://schemas.microsoft.com/office/drawing/2017/decorative" val="1"/>
                  </a:ext>
                </a:extLst>
              </p:cNvPr>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a:extLst>
                  <a:ext uri="{C183D7F6-B498-43B3-948B-1728B52AA6E4}">
                    <adec:decorative xmlns:adec="http://schemas.microsoft.com/office/drawing/2017/decorative" val="1"/>
                  </a:ext>
                </a:extLst>
              </p:cNvPr>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a:extLst>
                  <a:ext uri="{C183D7F6-B498-43B3-948B-1728B52AA6E4}">
                    <adec:decorative xmlns:adec="http://schemas.microsoft.com/office/drawing/2017/decorative" val="1"/>
                  </a:ext>
                </a:extLst>
              </p:cNvPr>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C183D7F6-B498-43B3-948B-1728B52AA6E4}">
                    <adec:decorative xmlns:adec="http://schemas.microsoft.com/office/drawing/2017/decorative" val="1"/>
                  </a:ext>
                </a:extLst>
              </p:cNvPr>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C183D7F6-B498-43B3-948B-1728B52AA6E4}">
                    <adec:decorative xmlns:adec="http://schemas.microsoft.com/office/drawing/2017/decorative" val="1"/>
                  </a:ext>
                </a:extLst>
              </p:cNvPr>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C183D7F6-B498-43B3-948B-1728B52AA6E4}">
                    <adec:decorative xmlns:adec="http://schemas.microsoft.com/office/drawing/2017/decorative" val="1"/>
                  </a:ext>
                </a:extLst>
              </p:cNvPr>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C183D7F6-B498-43B3-948B-1728B52AA6E4}">
                    <adec:decorative xmlns:adec="http://schemas.microsoft.com/office/drawing/2017/decorative" val="1"/>
                  </a:ext>
                </a:extLst>
              </p:cNvPr>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C183D7F6-B498-43B3-948B-1728B52AA6E4}">
                    <adec:decorative xmlns:adec="http://schemas.microsoft.com/office/drawing/2017/decorative" val="1"/>
                  </a:ext>
                </a:extLst>
              </p:cNvPr>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C183D7F6-B498-43B3-948B-1728B52AA6E4}">
                    <adec:decorative xmlns:adec="http://schemas.microsoft.com/office/drawing/2017/decorative" val="1"/>
                  </a:ext>
                </a:extLst>
              </p:cNvPr>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a:extLst>
                  <a:ext uri="{C183D7F6-B498-43B3-948B-1728B52AA6E4}">
                    <adec:decorative xmlns:adec="http://schemas.microsoft.com/office/drawing/2017/decorative" val="1"/>
                  </a:ext>
                </a:extLst>
              </p:cNvPr>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a:extLst>
                  <a:ext uri="{C183D7F6-B498-43B3-948B-1728B52AA6E4}">
                    <adec:decorative xmlns:adec="http://schemas.microsoft.com/office/drawing/2017/decorative" val="1"/>
                  </a:ext>
                </a:extLst>
              </p:cNvPr>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
        <p:nvSpPr>
          <p:cNvPr id="2" name="Rectangle 1">
            <a:extLst>
              <a:ext uri="{FF2B5EF4-FFF2-40B4-BE49-F238E27FC236}">
                <a16:creationId xmlns:a16="http://schemas.microsoft.com/office/drawing/2014/main" id="{8B06A21F-6A1B-5D41-82EF-84B278E58DEE}"/>
              </a:ext>
            </a:extLst>
          </p:cNvPr>
          <p:cNvSpPr/>
          <p:nvPr userDrawn="1"/>
        </p:nvSpPr>
        <p:spPr bwMode="auto">
          <a:xfrm>
            <a:off x="53035200" y="-855980"/>
            <a:ext cx="17190720" cy="12008485"/>
          </a:xfrm>
          <a:prstGeom prst="rect">
            <a:avLst/>
          </a:prstGeom>
          <a:solidFill>
            <a:schemeClr val="accent2"/>
          </a:solidFill>
          <a:ln w="19050">
            <a:solidFill>
              <a:schemeClr val="accent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1400" b="0" i="0" u="none" strike="noStrike" cap="none" normalizeH="0" baseline="0" dirty="0">
              <a:ln>
                <a:noFill/>
              </a:ln>
              <a:solidFill>
                <a:schemeClr val="bg1"/>
              </a:solidFill>
              <a:effectLst/>
              <a:latin typeface="IBM Plex Sans" panose="020B0503050203000203" pitchFamily="34" charset="0"/>
            </a:endParaRPr>
          </a:p>
        </p:txBody>
      </p:sp>
    </p:spTree>
    <p:extLst>
      <p:ext uri="{BB962C8B-B14F-4D97-AF65-F5344CB8AC3E}">
        <p14:creationId xmlns:p14="http://schemas.microsoft.com/office/powerpoint/2010/main" val="871975732"/>
      </p:ext>
    </p:extLst>
  </p:cSld>
  <p:clrMap bg1="dk1" tx1="lt1" bg2="dk2" tx2="lt2" accent1="accent1" accent2="accent2" accent3="accent3" accent4="accent4" accent5="accent5" accent6="accent6" hlink="hlink" folHlink="folHlink"/>
  <p:sldLayoutIdLst>
    <p:sldLayoutId id="2147483925" r:id="rId1"/>
    <p:sldLayoutId id="2147483926" r:id="rId2"/>
    <p:sldLayoutId id="2147483927" r:id="rId3"/>
    <p:sldLayoutId id="2147483928" r:id="rId4"/>
    <p:sldLayoutId id="2147483929" r:id="rId5"/>
    <p:sldLayoutId id="2147483930" r:id="rId6"/>
    <p:sldLayoutId id="2147483967" r:id="rId7"/>
    <p:sldLayoutId id="2147483931" r:id="rId8"/>
    <p:sldLayoutId id="2147483932" r:id="rId9"/>
    <p:sldLayoutId id="2147483933" r:id="rId10"/>
    <p:sldLayoutId id="2147483934" r:id="rId11"/>
    <p:sldLayoutId id="2147483935" r:id="rId12"/>
    <p:sldLayoutId id="2147483936" r:id="rId13"/>
    <p:sldLayoutId id="2147483937" r:id="rId14"/>
    <p:sldLayoutId id="2147483938" r:id="rId15"/>
    <p:sldLayoutId id="2147483939" r:id="rId16"/>
    <p:sldLayoutId id="2147483940" r:id="rId17"/>
    <p:sldLayoutId id="2147483941" r:id="rId18"/>
    <p:sldLayoutId id="2147483942" r:id="rId19"/>
    <p:sldLayoutId id="2147483945" r:id="rId20"/>
    <p:sldLayoutId id="2147483946" r:id="rId21"/>
    <p:sldLayoutId id="2147483948" r:id="rId22"/>
    <p:sldLayoutId id="2147483949" r:id="rId23"/>
    <p:sldLayoutId id="2147483950" r:id="rId24"/>
    <p:sldLayoutId id="2147483951" r:id="rId25"/>
    <p:sldLayoutId id="2147483952" r:id="rId26"/>
    <p:sldLayoutId id="2147483953" r:id="rId27"/>
    <p:sldLayoutId id="2147483954" r:id="rId28"/>
    <p:sldLayoutId id="2147483955" r:id="rId29"/>
    <p:sldLayoutId id="2147483956" r:id="rId30"/>
  </p:sldLayoutIdLst>
  <p:hf hdr="0" dt="0"/>
  <p:txStyles>
    <p:titleStyle>
      <a:lvl1pPr algn="l" rtl="0" eaLnBrk="1" fontAlgn="base" hangingPunct="1">
        <a:lnSpc>
          <a:spcPct val="90000"/>
        </a:lnSpc>
        <a:spcBef>
          <a:spcPct val="0"/>
        </a:spcBef>
        <a:spcAft>
          <a:spcPct val="0"/>
        </a:spcAft>
        <a:defRPr sz="4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4440">
          <a:solidFill>
            <a:srgbClr val="191919"/>
          </a:solidFill>
          <a:latin typeface="HelvNeue Light for IBM" pitchFamily="34" charset="0"/>
        </a:defRPr>
      </a:lvl2pPr>
      <a:lvl3pPr algn="l" rtl="0" eaLnBrk="1" fontAlgn="base" hangingPunct="1">
        <a:lnSpc>
          <a:spcPct val="90000"/>
        </a:lnSpc>
        <a:spcBef>
          <a:spcPct val="0"/>
        </a:spcBef>
        <a:spcAft>
          <a:spcPct val="0"/>
        </a:spcAft>
        <a:defRPr sz="4440">
          <a:solidFill>
            <a:srgbClr val="191919"/>
          </a:solidFill>
          <a:latin typeface="HelvNeue Light for IBM" pitchFamily="34" charset="0"/>
        </a:defRPr>
      </a:lvl3pPr>
      <a:lvl4pPr algn="l" rtl="0" eaLnBrk="1" fontAlgn="base" hangingPunct="1">
        <a:lnSpc>
          <a:spcPct val="90000"/>
        </a:lnSpc>
        <a:spcBef>
          <a:spcPct val="0"/>
        </a:spcBef>
        <a:spcAft>
          <a:spcPct val="0"/>
        </a:spcAft>
        <a:defRPr sz="4440">
          <a:solidFill>
            <a:srgbClr val="191919"/>
          </a:solidFill>
          <a:latin typeface="HelvNeue Light for IBM" pitchFamily="34" charset="0"/>
        </a:defRPr>
      </a:lvl4pPr>
      <a:lvl5pPr algn="l" rtl="0" eaLnBrk="1" fontAlgn="base" hangingPunct="1">
        <a:lnSpc>
          <a:spcPct val="90000"/>
        </a:lnSpc>
        <a:spcBef>
          <a:spcPct val="0"/>
        </a:spcBef>
        <a:spcAft>
          <a:spcPct val="0"/>
        </a:spcAft>
        <a:defRPr sz="4440">
          <a:solidFill>
            <a:srgbClr val="191919"/>
          </a:solidFill>
          <a:latin typeface="HelvNeue Light for IBM" pitchFamily="34" charset="0"/>
        </a:defRPr>
      </a:lvl5pPr>
      <a:lvl6pPr marL="725136" algn="l" rtl="0" eaLnBrk="1" fontAlgn="base" hangingPunct="1">
        <a:lnSpc>
          <a:spcPct val="90000"/>
        </a:lnSpc>
        <a:spcBef>
          <a:spcPct val="0"/>
        </a:spcBef>
        <a:spcAft>
          <a:spcPct val="0"/>
        </a:spcAft>
        <a:defRPr sz="4440">
          <a:solidFill>
            <a:srgbClr val="191919"/>
          </a:solidFill>
          <a:latin typeface="HelvNeue Light for IBM" pitchFamily="34" charset="0"/>
        </a:defRPr>
      </a:lvl6pPr>
      <a:lvl7pPr marL="1450278" algn="l" rtl="0" eaLnBrk="1" fontAlgn="base" hangingPunct="1">
        <a:lnSpc>
          <a:spcPct val="90000"/>
        </a:lnSpc>
        <a:spcBef>
          <a:spcPct val="0"/>
        </a:spcBef>
        <a:spcAft>
          <a:spcPct val="0"/>
        </a:spcAft>
        <a:defRPr sz="4440">
          <a:solidFill>
            <a:srgbClr val="191919"/>
          </a:solidFill>
          <a:latin typeface="HelvNeue Light for IBM" pitchFamily="34" charset="0"/>
        </a:defRPr>
      </a:lvl7pPr>
      <a:lvl8pPr marL="2175414" algn="l" rtl="0" eaLnBrk="1" fontAlgn="base" hangingPunct="1">
        <a:lnSpc>
          <a:spcPct val="90000"/>
        </a:lnSpc>
        <a:spcBef>
          <a:spcPct val="0"/>
        </a:spcBef>
        <a:spcAft>
          <a:spcPct val="0"/>
        </a:spcAft>
        <a:defRPr sz="4440">
          <a:solidFill>
            <a:srgbClr val="191919"/>
          </a:solidFill>
          <a:latin typeface="HelvNeue Light for IBM" pitchFamily="34" charset="0"/>
        </a:defRPr>
      </a:lvl8pPr>
      <a:lvl9pPr marL="2900552" algn="l" rtl="0" eaLnBrk="1" fontAlgn="base" hangingPunct="1">
        <a:lnSpc>
          <a:spcPct val="90000"/>
        </a:lnSpc>
        <a:spcBef>
          <a:spcPct val="0"/>
        </a:spcBef>
        <a:spcAft>
          <a:spcPct val="0"/>
        </a:spcAft>
        <a:defRPr sz="4440">
          <a:solidFill>
            <a:srgbClr val="191919"/>
          </a:solidFill>
          <a:latin typeface="HelvNeue Light for IBM" pitchFamily="34" charset="0"/>
        </a:defRPr>
      </a:lvl9pPr>
    </p:titleStyle>
    <p:bodyStyle>
      <a:lvl1pPr marL="0" indent="0" algn="l" rtl="0" eaLnBrk="1" fontAlgn="base" hangingPunct="1">
        <a:lnSpc>
          <a:spcPct val="100000"/>
        </a:lnSpc>
        <a:spcBef>
          <a:spcPts val="2200"/>
        </a:spcBef>
        <a:spcAft>
          <a:spcPct val="0"/>
        </a:spcAft>
        <a:buClr>
          <a:schemeClr val="tx1"/>
        </a:buClr>
        <a:buSzPct val="90000"/>
        <a:buFont typeface="Wingdings" pitchFamily="2" charset="2"/>
        <a:buNone/>
        <a:defRPr sz="2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marL="342904" indent="-347472" algn="l" rtl="0" eaLnBrk="1" fontAlgn="base" hangingPunct="1">
        <a:lnSpc>
          <a:spcPct val="100000"/>
        </a:lnSpc>
        <a:spcBef>
          <a:spcPts val="2200"/>
        </a:spcBef>
        <a:spcAft>
          <a:spcPct val="0"/>
        </a:spcAft>
        <a:buClr>
          <a:schemeClr val="tx1"/>
        </a:buClr>
        <a:buSzPct val="100000"/>
        <a:buFont typeface=".AppleSystemUIFont" charset="-120"/>
        <a:buChar char="–"/>
        <a:tabLst/>
        <a:defRPr sz="2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685810" indent="-347472" algn="l" rtl="0" eaLnBrk="1" fontAlgn="base" hangingPunct="1">
        <a:lnSpc>
          <a:spcPct val="100000"/>
        </a:lnSpc>
        <a:spcBef>
          <a:spcPts val="2200"/>
        </a:spcBef>
        <a:spcAft>
          <a:spcPct val="0"/>
        </a:spcAft>
        <a:buClr>
          <a:schemeClr val="tx1"/>
        </a:buClr>
        <a:buSzPct val="100000"/>
        <a:buFont typeface="Arial" panose="020B0604020202020204" pitchFamily="34" charset="0"/>
        <a:buChar char="•"/>
        <a:tabLst/>
        <a:defRPr sz="2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1257316" indent="-347472" algn="l" rtl="0" eaLnBrk="1" fontAlgn="base" hangingPunct="1">
        <a:lnSpc>
          <a:spcPct val="100000"/>
        </a:lnSpc>
        <a:spcBef>
          <a:spcPts val="2200"/>
        </a:spcBef>
        <a:spcAft>
          <a:spcPct val="0"/>
        </a:spcAft>
        <a:buClr>
          <a:schemeClr val="tx1"/>
        </a:buClr>
        <a:buSzPct val="100000"/>
        <a:buFont typeface=".AppleSystemUIFont" charset="-120"/>
        <a:buChar char="–"/>
        <a:tabLst/>
        <a:defRPr sz="2800" b="0" i="0" baseline="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0" indent="0" algn="l" rtl="0" eaLnBrk="1" fontAlgn="base" hangingPunct="1">
        <a:lnSpc>
          <a:spcPct val="100000"/>
        </a:lnSpc>
        <a:spcBef>
          <a:spcPts val="2200"/>
        </a:spcBef>
        <a:spcAft>
          <a:spcPct val="0"/>
        </a:spcAft>
        <a:buClr>
          <a:schemeClr val="tx1"/>
        </a:buClr>
        <a:buFontTx/>
        <a:buNone/>
        <a:tabLst/>
        <a:defRPr sz="2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3167442" indent="-259340" algn="l" rtl="0" eaLnBrk="1" fontAlgn="base" hangingPunct="1">
        <a:spcBef>
          <a:spcPct val="20000"/>
        </a:spcBef>
        <a:spcAft>
          <a:spcPct val="0"/>
        </a:spcAft>
        <a:buClr>
          <a:schemeClr val="bg1"/>
        </a:buClr>
        <a:buChar char="»"/>
        <a:defRPr sz="2538">
          <a:solidFill>
            <a:schemeClr val="bg1"/>
          </a:solidFill>
          <a:latin typeface="Arial" charset="0"/>
        </a:defRPr>
      </a:lvl6pPr>
      <a:lvl7pPr marL="3892582" indent="-259340" algn="l" rtl="0" eaLnBrk="1" fontAlgn="base" hangingPunct="1">
        <a:spcBef>
          <a:spcPct val="20000"/>
        </a:spcBef>
        <a:spcAft>
          <a:spcPct val="0"/>
        </a:spcAft>
        <a:buClr>
          <a:schemeClr val="bg1"/>
        </a:buClr>
        <a:buChar char="»"/>
        <a:defRPr sz="2538">
          <a:solidFill>
            <a:schemeClr val="bg1"/>
          </a:solidFill>
          <a:latin typeface="Arial" charset="0"/>
        </a:defRPr>
      </a:lvl7pPr>
      <a:lvl8pPr marL="4617720" indent="-259340" algn="l" rtl="0" eaLnBrk="1" fontAlgn="base" hangingPunct="1">
        <a:spcBef>
          <a:spcPct val="20000"/>
        </a:spcBef>
        <a:spcAft>
          <a:spcPct val="0"/>
        </a:spcAft>
        <a:buClr>
          <a:schemeClr val="bg1"/>
        </a:buClr>
        <a:buChar char="»"/>
        <a:defRPr sz="2538">
          <a:solidFill>
            <a:schemeClr val="bg1"/>
          </a:solidFill>
          <a:latin typeface="Arial" charset="0"/>
        </a:defRPr>
      </a:lvl8pPr>
      <a:lvl9pPr marL="5342860" indent="-259340" algn="l" rtl="0" eaLnBrk="1" fontAlgn="base" hangingPunct="1">
        <a:spcBef>
          <a:spcPct val="20000"/>
        </a:spcBef>
        <a:spcAft>
          <a:spcPct val="0"/>
        </a:spcAft>
        <a:buClr>
          <a:schemeClr val="bg1"/>
        </a:buClr>
        <a:buChar char="»"/>
        <a:defRPr sz="2538">
          <a:solidFill>
            <a:schemeClr val="bg1"/>
          </a:solidFill>
          <a:latin typeface="Arial" charset="0"/>
        </a:defRPr>
      </a:lvl9pPr>
    </p:bodyStyle>
    <p:otherStyle>
      <a:defPPr>
        <a:defRPr lang="en-US"/>
      </a:defPPr>
      <a:lvl1pPr marL="0" algn="l" defTabSz="1450278" rtl="0" eaLnBrk="1" latinLnBrk="0" hangingPunct="1">
        <a:defRPr sz="2856" kern="1200">
          <a:solidFill>
            <a:schemeClr val="tx1"/>
          </a:solidFill>
          <a:latin typeface="+mn-lt"/>
          <a:ea typeface="+mn-ea"/>
          <a:cs typeface="+mn-cs"/>
        </a:defRPr>
      </a:lvl1pPr>
      <a:lvl2pPr marL="725136" algn="l" defTabSz="1450278" rtl="0" eaLnBrk="1" latinLnBrk="0" hangingPunct="1">
        <a:defRPr sz="2856" kern="1200">
          <a:solidFill>
            <a:schemeClr val="tx1"/>
          </a:solidFill>
          <a:latin typeface="+mn-lt"/>
          <a:ea typeface="+mn-ea"/>
          <a:cs typeface="+mn-cs"/>
        </a:defRPr>
      </a:lvl2pPr>
      <a:lvl3pPr marL="1450278" algn="l" defTabSz="1450278" rtl="0" eaLnBrk="1" latinLnBrk="0" hangingPunct="1">
        <a:defRPr sz="2856" kern="1200">
          <a:solidFill>
            <a:schemeClr val="tx1"/>
          </a:solidFill>
          <a:latin typeface="+mn-lt"/>
          <a:ea typeface="+mn-ea"/>
          <a:cs typeface="+mn-cs"/>
        </a:defRPr>
      </a:lvl3pPr>
      <a:lvl4pPr marL="2175414" algn="l" defTabSz="1450278" rtl="0" eaLnBrk="1" latinLnBrk="0" hangingPunct="1">
        <a:defRPr sz="2856" kern="1200">
          <a:solidFill>
            <a:schemeClr val="tx1"/>
          </a:solidFill>
          <a:latin typeface="+mn-lt"/>
          <a:ea typeface="+mn-ea"/>
          <a:cs typeface="+mn-cs"/>
        </a:defRPr>
      </a:lvl4pPr>
      <a:lvl5pPr marL="2900552" algn="l" defTabSz="1450278" rtl="0" eaLnBrk="1" latinLnBrk="0" hangingPunct="1">
        <a:defRPr sz="2856" kern="1200">
          <a:solidFill>
            <a:schemeClr val="tx1"/>
          </a:solidFill>
          <a:latin typeface="+mn-lt"/>
          <a:ea typeface="+mn-ea"/>
          <a:cs typeface="+mn-cs"/>
        </a:defRPr>
      </a:lvl5pPr>
      <a:lvl6pPr marL="3625692" algn="l" defTabSz="1450278" rtl="0" eaLnBrk="1" latinLnBrk="0" hangingPunct="1">
        <a:defRPr sz="2856" kern="1200">
          <a:solidFill>
            <a:schemeClr val="tx1"/>
          </a:solidFill>
          <a:latin typeface="+mn-lt"/>
          <a:ea typeface="+mn-ea"/>
          <a:cs typeface="+mn-cs"/>
        </a:defRPr>
      </a:lvl6pPr>
      <a:lvl7pPr marL="4350828" algn="l" defTabSz="1450278" rtl="0" eaLnBrk="1" latinLnBrk="0" hangingPunct="1">
        <a:defRPr sz="2856" kern="1200">
          <a:solidFill>
            <a:schemeClr val="tx1"/>
          </a:solidFill>
          <a:latin typeface="+mn-lt"/>
          <a:ea typeface="+mn-ea"/>
          <a:cs typeface="+mn-cs"/>
        </a:defRPr>
      </a:lvl7pPr>
      <a:lvl8pPr marL="5075966" algn="l" defTabSz="1450278" rtl="0" eaLnBrk="1" latinLnBrk="0" hangingPunct="1">
        <a:defRPr sz="2856" kern="1200">
          <a:solidFill>
            <a:schemeClr val="tx1"/>
          </a:solidFill>
          <a:latin typeface="+mn-lt"/>
          <a:ea typeface="+mn-ea"/>
          <a:cs typeface="+mn-cs"/>
        </a:defRPr>
      </a:lvl8pPr>
      <a:lvl9pPr marL="5801104" algn="l" defTabSz="1450278" rtl="0" eaLnBrk="1" latinLnBrk="0" hangingPunct="1">
        <a:defRPr sz="2856"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00" userDrawn="1">
          <p15:clr>
            <a:srgbClr val="F26B43"/>
          </p15:clr>
        </p15:guide>
        <p15:guide id="2" pos="288" userDrawn="1">
          <p15:clr>
            <a:srgbClr val="F26B43"/>
          </p15:clr>
        </p15:guide>
        <p15:guide id="3" pos="11232" userDrawn="1">
          <p15:clr>
            <a:srgbClr val="F26B43"/>
          </p15:clr>
        </p15:guide>
        <p15:guide id="4" orient="horz" pos="5669" userDrawn="1">
          <p15:clr>
            <a:srgbClr val="F26B43"/>
          </p15:clr>
        </p15:guide>
        <p15:guide id="5" orient="horz" pos="6182" userDrawn="1">
          <p15:clr>
            <a:srgbClr val="F26B43"/>
          </p15:clr>
        </p15:guide>
        <p15:guide id="6" pos="5760" userDrawn="1">
          <p15:clr>
            <a:srgbClr val="F26B43"/>
          </p15:clr>
        </p15:guide>
        <p15:guide id="7" pos="5472" userDrawn="1">
          <p15:clr>
            <a:srgbClr val="F26B43"/>
          </p15:clr>
        </p15:guide>
        <p15:guide id="8" pos="2880" userDrawn="1">
          <p15:clr>
            <a:srgbClr val="F26B43"/>
          </p15:clr>
        </p15:guide>
        <p15:guide id="9" pos="6048" userDrawn="1">
          <p15:clr>
            <a:srgbClr val="F26B43"/>
          </p15:clr>
        </p15:guide>
        <p15:guide id="10" pos="2592" userDrawn="1">
          <p15:clr>
            <a:srgbClr val="F26B43"/>
          </p15:clr>
        </p15:guide>
        <p15:guide id="11" pos="3168" userDrawn="1">
          <p15:clr>
            <a:srgbClr val="F26B43"/>
          </p15:clr>
        </p15:guide>
        <p15:guide id="12" pos="8640" userDrawn="1">
          <p15:clr>
            <a:srgbClr val="F26B43"/>
          </p15:clr>
        </p15:guide>
        <p15:guide id="13" pos="8352" userDrawn="1">
          <p15:clr>
            <a:srgbClr val="F26B43"/>
          </p15:clr>
        </p15:guide>
        <p15:guide id="14" pos="8928" userDrawn="1">
          <p15:clr>
            <a:srgbClr val="F26B43"/>
          </p15:clr>
        </p15:guide>
        <p15:guide id="15" orient="horz" pos="825" userDrawn="1">
          <p15:clr>
            <a:srgbClr val="F26B43"/>
          </p15:clr>
        </p15:guide>
        <p15:guide id="17" orient="horz" pos="1626" userDrawn="1">
          <p15:clr>
            <a:srgbClr val="F26B43"/>
          </p15:clr>
        </p15:guide>
        <p15:guide id="18" orient="horz" pos="3243" userDrawn="1">
          <p15:clr>
            <a:srgbClr val="F26B43"/>
          </p15:clr>
        </p15:guide>
        <p15:guide id="19" orient="horz" pos="2434" userDrawn="1">
          <p15:clr>
            <a:srgbClr val="F26B43"/>
          </p15:clr>
        </p15:guide>
        <p15:guide id="20" orient="horz" pos="4048" userDrawn="1">
          <p15:clr>
            <a:srgbClr val="F26B43"/>
          </p15:clr>
        </p15:guide>
        <p15:guide id="21" orient="horz" pos="4852"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402709"/>
            <a:ext cx="8229600" cy="8990519"/>
          </a:xfrm>
          <a:prstGeom prst="rect">
            <a:avLst/>
          </a:prstGeom>
        </p:spPr>
        <p:txBody>
          <a:bodyPr vert="horz" lIns="0" tIns="0" rIns="0" bIns="0" rtlCol="0" anchor="t" anchorCtr="0">
            <a:noAutofit/>
          </a:bodyPr>
          <a:lstStyle/>
          <a:p>
            <a:r>
              <a:rPr lang="en-US" noProof="0"/>
              <a:t>Click to edit Master title style</a:t>
            </a:r>
            <a:endParaRPr lang="en-US" noProof="0" dirty="0"/>
          </a:p>
        </p:txBody>
      </p:sp>
      <p:sp>
        <p:nvSpPr>
          <p:cNvPr id="3" name="Text Placeholder 2"/>
          <p:cNvSpPr>
            <a:spLocks noGrp="1"/>
          </p:cNvSpPr>
          <p:nvPr>
            <p:ph type="body" idx="1"/>
          </p:nvPr>
        </p:nvSpPr>
        <p:spPr>
          <a:xfrm>
            <a:off x="9601200" y="384404"/>
            <a:ext cx="8229600" cy="9008824"/>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7" name="Slide Number Placeholder 6"/>
          <p:cNvSpPr>
            <a:spLocks noGrp="1"/>
          </p:cNvSpPr>
          <p:nvPr>
            <p:ph type="sldNum" sz="quarter" idx="4"/>
          </p:nvPr>
        </p:nvSpPr>
        <p:spPr>
          <a:xfrm>
            <a:off x="13716000" y="9661898"/>
            <a:ext cx="4114800" cy="274574"/>
          </a:xfrm>
          <a:prstGeom prst="rect">
            <a:avLst/>
          </a:prstGeom>
        </p:spPr>
        <p:txBody>
          <a:bodyPr vert="horz" lIns="0" tIns="0" rIns="0" bIns="0" rtlCol="0" anchor="ctr"/>
          <a:lstStyle>
            <a:lvl1pPr algn="r">
              <a:defRPr sz="1200" baseline="0">
                <a:solidFill>
                  <a:schemeClr val="bg2"/>
                </a:solidFill>
                <a:latin typeface="+mn-lt"/>
                <a:ea typeface="Arial" charset="0"/>
                <a:cs typeface="Arial" charset="0"/>
              </a:defRPr>
            </a:lvl1pPr>
          </a:lstStyle>
          <a:p>
            <a:fld id="{3FD999D4-B456-9943-89B7-30D56181CE18}" type="slidenum">
              <a:rPr lang="en-US" smtClean="0"/>
              <a:pPr/>
              <a:t>‹#›</a:t>
            </a:fld>
            <a:endParaRPr lang="en-US"/>
          </a:p>
        </p:txBody>
      </p:sp>
      <p:sp>
        <p:nvSpPr>
          <p:cNvPr id="9" name="Footer Placeholder 8"/>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2789380164"/>
      </p:ext>
    </p:extLst>
  </p:cSld>
  <p:clrMap bg1="lt1" tx1="dk1" bg2="lt2" tx2="dk2" accent1="accent1" accent2="accent2" accent3="accent3" accent4="accent4" accent5="accent5" accent6="accent6" hlink="hlink" folHlink="folHlink"/>
  <p:sldLayoutIdLst>
    <p:sldLayoutId id="2147483990" r:id="rId1"/>
    <p:sldLayoutId id="2147483991" r:id="rId2"/>
    <p:sldLayoutId id="2147483992" r:id="rId3"/>
    <p:sldLayoutId id="2147483993" r:id="rId4"/>
    <p:sldLayoutId id="2147483994" r:id="rId5"/>
    <p:sldLayoutId id="2147483995" r:id="rId6"/>
    <p:sldLayoutId id="2147483996" r:id="rId7"/>
    <p:sldLayoutId id="2147483997" r:id="rId8"/>
    <p:sldLayoutId id="2147483998" r:id="rId9"/>
    <p:sldLayoutId id="2147483999" r:id="rId10"/>
    <p:sldLayoutId id="2147484000" r:id="rId11"/>
    <p:sldLayoutId id="2147484001" r:id="rId12"/>
    <p:sldLayoutId id="2147484002" r:id="rId13"/>
    <p:sldLayoutId id="2147484003" r:id="rId14"/>
    <p:sldLayoutId id="2147484004" r:id="rId15"/>
    <p:sldLayoutId id="2147484005" r:id="rId16"/>
    <p:sldLayoutId id="2147484006" r:id="rId17"/>
    <p:sldLayoutId id="2147484007" r:id="rId18"/>
    <p:sldLayoutId id="2147484008" r:id="rId19"/>
    <p:sldLayoutId id="2147484009" r:id="rId20"/>
    <p:sldLayoutId id="2147484010" r:id="rId21"/>
    <p:sldLayoutId id="2147484011" r:id="rId22"/>
    <p:sldLayoutId id="2147484012" r:id="rId23"/>
    <p:sldLayoutId id="2147484013" r:id="rId24"/>
    <p:sldLayoutId id="2147484014" r:id="rId25"/>
    <p:sldLayoutId id="2147484015" r:id="rId26"/>
    <p:sldLayoutId id="2147484016" r:id="rId27"/>
    <p:sldLayoutId id="2147484017" r:id="rId28"/>
    <p:sldLayoutId id="2147484018" r:id="rId29"/>
    <p:sldLayoutId id="2147484019" r:id="rId30"/>
    <p:sldLayoutId id="2147484020" r:id="rId31"/>
    <p:sldLayoutId id="2147484021" r:id="rId32"/>
    <p:sldLayoutId id="2147484022" r:id="rId33"/>
    <p:sldLayoutId id="2147484023" r:id="rId34"/>
    <p:sldLayoutId id="2147484024" r:id="rId35"/>
  </p:sldLayoutIdLst>
  <p:hf hdr="0" dt="0"/>
  <p:txStyles>
    <p:titleStyle>
      <a:lvl1pPr algn="l" defTabSz="914400" rtl="0" eaLnBrk="1" latinLnBrk="0" hangingPunct="1">
        <a:lnSpc>
          <a:spcPct val="90000"/>
        </a:lnSpc>
        <a:spcBef>
          <a:spcPct val="0"/>
        </a:spcBef>
        <a:buNone/>
        <a:defRPr sz="4800" kern="1200">
          <a:solidFill>
            <a:schemeClr val="bg2"/>
          </a:solidFill>
          <a:latin typeface="+mj-lt"/>
          <a:ea typeface="Arial" charset="0"/>
          <a:cs typeface="Arial" charset="0"/>
        </a:defRPr>
      </a:lvl1pPr>
    </p:titleStyle>
    <p:bodyStyle>
      <a:lvl1pPr marL="0" indent="0" algn="l" defTabSz="914400" rtl="0" eaLnBrk="1" latinLnBrk="0" hangingPunct="1">
        <a:lnSpc>
          <a:spcPct val="100000"/>
        </a:lnSpc>
        <a:spcBef>
          <a:spcPts val="2200"/>
        </a:spcBef>
        <a:buFont typeface="Arial"/>
        <a:buNone/>
        <a:defRPr sz="2800" kern="1200">
          <a:solidFill>
            <a:schemeClr val="bg2"/>
          </a:solidFill>
          <a:latin typeface="+mn-lt"/>
          <a:ea typeface="Arial" charset="0"/>
          <a:cs typeface="Arial" charset="0"/>
        </a:defRPr>
      </a:lvl1pPr>
      <a:lvl2pPr marL="346076" indent="-346076" algn="l" defTabSz="914400" rtl="0" eaLnBrk="1" latinLnBrk="0" hangingPunct="1">
        <a:lnSpc>
          <a:spcPct val="100000"/>
        </a:lnSpc>
        <a:spcBef>
          <a:spcPts val="2200"/>
        </a:spcBef>
        <a:spcAft>
          <a:spcPts val="0"/>
        </a:spcAft>
        <a:buFont typeface="Arial"/>
        <a:buChar char="–"/>
        <a:defRPr sz="2800" kern="1200">
          <a:solidFill>
            <a:schemeClr val="bg2"/>
          </a:solidFill>
          <a:latin typeface="+mn-lt"/>
          <a:ea typeface="Arial" charset="0"/>
          <a:cs typeface="Arial" charset="0"/>
        </a:defRPr>
      </a:lvl2pPr>
      <a:lvl3pPr marL="793750" indent="-346076" algn="l" defTabSz="914400" rtl="0" eaLnBrk="1" latinLnBrk="0" hangingPunct="1">
        <a:lnSpc>
          <a:spcPct val="100000"/>
        </a:lnSpc>
        <a:spcBef>
          <a:spcPts val="2200"/>
        </a:spcBef>
        <a:spcAft>
          <a:spcPts val="0"/>
        </a:spcAft>
        <a:buFont typeface="Arial"/>
        <a:buChar char="•"/>
        <a:defRPr sz="2800" kern="1200">
          <a:solidFill>
            <a:schemeClr val="bg2"/>
          </a:solidFill>
          <a:latin typeface="+mn-lt"/>
          <a:ea typeface="Arial" charset="0"/>
          <a:cs typeface="Arial" charset="0"/>
        </a:defRPr>
      </a:lvl3pPr>
      <a:lvl4pPr marL="1250950" indent="-336550" algn="l" defTabSz="914400" rtl="0" eaLnBrk="1" latinLnBrk="0" hangingPunct="1">
        <a:lnSpc>
          <a:spcPct val="100000"/>
        </a:lnSpc>
        <a:spcBef>
          <a:spcPts val="2200"/>
        </a:spcBef>
        <a:spcAft>
          <a:spcPts val="0"/>
        </a:spcAft>
        <a:buFont typeface="Arial"/>
        <a:buChar char="–"/>
        <a:defRPr sz="2800" kern="1200">
          <a:solidFill>
            <a:schemeClr val="bg2"/>
          </a:solidFill>
          <a:latin typeface="+mn-lt"/>
          <a:ea typeface="Arial" charset="0"/>
          <a:cs typeface="Arial" charset="0"/>
        </a:defRPr>
      </a:lvl4pPr>
      <a:lvl5pPr marL="1606550" indent="-346076" algn="l" defTabSz="914400" rtl="0" eaLnBrk="1" latinLnBrk="0" hangingPunct="1">
        <a:lnSpc>
          <a:spcPct val="100000"/>
        </a:lnSpc>
        <a:spcBef>
          <a:spcPts val="2200"/>
        </a:spcBef>
        <a:spcAft>
          <a:spcPts val="0"/>
        </a:spcAft>
        <a:buFont typeface="Arial"/>
        <a:buChar char="»"/>
        <a:defRPr sz="2800" kern="1200">
          <a:solidFill>
            <a:schemeClr val="bg2"/>
          </a:solidFill>
          <a:latin typeface="+mn-lt"/>
          <a:ea typeface="Arial" charset="0"/>
          <a:cs typeface="Arial" charset="0"/>
        </a:defRPr>
      </a:lvl5pPr>
      <a:lvl6pPr marL="5029200" indent="-457200" algn="l" defTabSz="914400" rtl="0" eaLnBrk="1" latinLnBrk="0" hangingPunct="1">
        <a:spcBef>
          <a:spcPct val="20000"/>
        </a:spcBef>
        <a:buFont typeface="Arial"/>
        <a:buChar char="•"/>
        <a:defRPr sz="4000" kern="1200">
          <a:solidFill>
            <a:schemeClr val="tx1"/>
          </a:solidFill>
          <a:latin typeface="+mn-lt"/>
          <a:ea typeface="+mn-ea"/>
          <a:cs typeface="+mn-cs"/>
        </a:defRPr>
      </a:lvl6pPr>
      <a:lvl7pPr marL="5943600" indent="-457200" algn="l" defTabSz="914400" rtl="0" eaLnBrk="1" latinLnBrk="0" hangingPunct="1">
        <a:spcBef>
          <a:spcPct val="20000"/>
        </a:spcBef>
        <a:buFont typeface="Arial"/>
        <a:buChar char="•"/>
        <a:defRPr sz="4000" kern="1200">
          <a:solidFill>
            <a:schemeClr val="tx1"/>
          </a:solidFill>
          <a:latin typeface="+mn-lt"/>
          <a:ea typeface="+mn-ea"/>
          <a:cs typeface="+mn-cs"/>
        </a:defRPr>
      </a:lvl7pPr>
      <a:lvl8pPr marL="6858000" indent="-457200" algn="l" defTabSz="914400" rtl="0" eaLnBrk="1" latinLnBrk="0" hangingPunct="1">
        <a:spcBef>
          <a:spcPct val="20000"/>
        </a:spcBef>
        <a:buFont typeface="Arial"/>
        <a:buChar char="•"/>
        <a:defRPr sz="4000" kern="1200">
          <a:solidFill>
            <a:schemeClr val="tx1"/>
          </a:solidFill>
          <a:latin typeface="+mn-lt"/>
          <a:ea typeface="+mn-ea"/>
          <a:cs typeface="+mn-cs"/>
        </a:defRPr>
      </a:lvl8pPr>
      <a:lvl9pPr marL="7772400" indent="-457200" algn="l" defTabSz="914400" rtl="0" eaLnBrk="1" latinLnBrk="0" hangingPunct="1">
        <a:spcBef>
          <a:spcPct val="20000"/>
        </a:spcBef>
        <a:buFont typeface="Arial"/>
        <a:buChar char="•"/>
        <a:defRPr sz="4000" kern="1200">
          <a:solidFill>
            <a:schemeClr val="tx1"/>
          </a:solidFill>
          <a:latin typeface="+mn-lt"/>
          <a:ea typeface="+mn-ea"/>
          <a:cs typeface="+mn-cs"/>
        </a:defRPr>
      </a:lvl9pPr>
    </p:bodyStyle>
    <p:otherStyle>
      <a:defPPr>
        <a:defRPr lang="en-US"/>
      </a:defPPr>
      <a:lvl1pPr marL="0" algn="l" defTabSz="914400" rtl="0" eaLnBrk="1" latinLnBrk="0" hangingPunct="1">
        <a:defRPr sz="3600" kern="1200">
          <a:solidFill>
            <a:schemeClr val="tx1"/>
          </a:solidFill>
          <a:latin typeface="+mn-lt"/>
          <a:ea typeface="+mn-ea"/>
          <a:cs typeface="+mn-cs"/>
        </a:defRPr>
      </a:lvl1pPr>
      <a:lvl2pPr marL="914400" algn="l" defTabSz="914400" rtl="0" eaLnBrk="1" latinLnBrk="0" hangingPunct="1">
        <a:defRPr sz="3600" kern="1200">
          <a:solidFill>
            <a:schemeClr val="tx1"/>
          </a:solidFill>
          <a:latin typeface="+mn-lt"/>
          <a:ea typeface="+mn-ea"/>
          <a:cs typeface="+mn-cs"/>
        </a:defRPr>
      </a:lvl2pPr>
      <a:lvl3pPr marL="1828800" algn="l" defTabSz="914400" rtl="0" eaLnBrk="1" latinLnBrk="0" hangingPunct="1">
        <a:defRPr sz="3600" kern="1200">
          <a:solidFill>
            <a:schemeClr val="tx1"/>
          </a:solidFill>
          <a:latin typeface="+mn-lt"/>
          <a:ea typeface="+mn-ea"/>
          <a:cs typeface="+mn-cs"/>
        </a:defRPr>
      </a:lvl3pPr>
      <a:lvl4pPr marL="2743200" algn="l" defTabSz="914400" rtl="0" eaLnBrk="1" latinLnBrk="0" hangingPunct="1">
        <a:defRPr sz="3600" kern="1200">
          <a:solidFill>
            <a:schemeClr val="tx1"/>
          </a:solidFill>
          <a:latin typeface="+mn-lt"/>
          <a:ea typeface="+mn-ea"/>
          <a:cs typeface="+mn-cs"/>
        </a:defRPr>
      </a:lvl4pPr>
      <a:lvl5pPr marL="3657600" algn="l" defTabSz="914400" rtl="0" eaLnBrk="1" latinLnBrk="0" hangingPunct="1">
        <a:defRPr sz="3600" kern="1200">
          <a:solidFill>
            <a:schemeClr val="tx1"/>
          </a:solidFill>
          <a:latin typeface="+mn-lt"/>
          <a:ea typeface="+mn-ea"/>
          <a:cs typeface="+mn-cs"/>
        </a:defRPr>
      </a:lvl5pPr>
      <a:lvl6pPr marL="4572000" algn="l" defTabSz="914400" rtl="0" eaLnBrk="1" latinLnBrk="0" hangingPunct="1">
        <a:defRPr sz="3600" kern="1200">
          <a:solidFill>
            <a:schemeClr val="tx1"/>
          </a:solidFill>
          <a:latin typeface="+mn-lt"/>
          <a:ea typeface="+mn-ea"/>
          <a:cs typeface="+mn-cs"/>
        </a:defRPr>
      </a:lvl6pPr>
      <a:lvl7pPr marL="5486400" algn="l" defTabSz="914400" rtl="0" eaLnBrk="1" latinLnBrk="0" hangingPunct="1">
        <a:defRPr sz="3600" kern="1200">
          <a:solidFill>
            <a:schemeClr val="tx1"/>
          </a:solidFill>
          <a:latin typeface="+mn-lt"/>
          <a:ea typeface="+mn-ea"/>
          <a:cs typeface="+mn-cs"/>
        </a:defRPr>
      </a:lvl7pPr>
      <a:lvl8pPr marL="6400800" algn="l" defTabSz="914400" rtl="0" eaLnBrk="1" latinLnBrk="0" hangingPunct="1">
        <a:defRPr sz="3600" kern="1200">
          <a:solidFill>
            <a:schemeClr val="tx1"/>
          </a:solidFill>
          <a:latin typeface="+mn-lt"/>
          <a:ea typeface="+mn-ea"/>
          <a:cs typeface="+mn-cs"/>
        </a:defRPr>
      </a:lvl8pPr>
      <a:lvl9pPr marL="7315200" algn="l" defTabSz="914400" rtl="0" eaLnBrk="1" latinLnBrk="0" hangingPunct="1">
        <a:defRPr sz="36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402711"/>
            <a:ext cx="8229600" cy="8990519"/>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9601200" y="384406"/>
            <a:ext cx="8229600" cy="9008824"/>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13716000" y="9661898"/>
            <a:ext cx="4114800" cy="274574"/>
          </a:xfrm>
          <a:prstGeom prst="rect">
            <a:avLst/>
          </a:prstGeom>
        </p:spPr>
        <p:txBody>
          <a:bodyPr vert="horz" lIns="0" tIns="0" rIns="0" bIns="0" rtlCol="0" anchor="ctr"/>
          <a:lstStyle>
            <a:lvl1pPr algn="r">
              <a:defRPr sz="1200" baseline="0">
                <a:solidFill>
                  <a:schemeClr val="bg2"/>
                </a:solidFill>
                <a:latin typeface="+mn-lt"/>
                <a:ea typeface="IBM Plex Sans" panose="020B0503050203000203" pitchFamily="34" charset="0"/>
                <a:cs typeface="Arial" charset="0"/>
              </a:defRPr>
            </a:lvl1pPr>
          </a:lstStyle>
          <a:p>
            <a:fld id="{3FD999D4-B456-9943-89B7-30D56181CE18}" type="slidenum">
              <a:rPr lang="en-US" smtClean="0">
                <a:solidFill>
                  <a:srgbClr val="000000"/>
                </a:solidFill>
              </a:rPr>
              <a:pPr/>
              <a:t>‹#›</a:t>
            </a:fld>
            <a:endParaRPr lang="en-US">
              <a:solidFill>
                <a:srgbClr val="000000"/>
              </a:solidFill>
            </a:endParaRPr>
          </a:p>
        </p:txBody>
      </p:sp>
      <p:sp>
        <p:nvSpPr>
          <p:cNvPr id="9" name="Footer Placeholder 8"/>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IBM Plex Sans" panose="020B0503050203000203" pitchFamily="34" charset="0"/>
                <a:cs typeface="Arial" charset="0"/>
              </a:defRPr>
            </a:lvl1pPr>
          </a:lstStyle>
          <a:p>
            <a:r>
              <a:rPr lang="en-US">
                <a:solidFill>
                  <a:srgbClr val="000000"/>
                </a:solidFill>
              </a:rPr>
              <a:t>Think 2018 / DOC ID / Month XX, 2018 / © 2018 IBM Corporation</a:t>
            </a:r>
          </a:p>
        </p:txBody>
      </p:sp>
    </p:spTree>
    <p:extLst>
      <p:ext uri="{BB962C8B-B14F-4D97-AF65-F5344CB8AC3E}">
        <p14:creationId xmlns:p14="http://schemas.microsoft.com/office/powerpoint/2010/main" val="3172279670"/>
      </p:ext>
    </p:extLst>
  </p:cSld>
  <p:clrMap bg1="lt1" tx1="dk1" bg2="lt2" tx2="dk2" accent1="accent1" accent2="accent2" accent3="accent3" accent4="accent4" accent5="accent5" accent6="accent6" hlink="hlink" folHlink="folHlink"/>
  <p:sldLayoutIdLst>
    <p:sldLayoutId id="2147484037" r:id="rId1"/>
    <p:sldLayoutId id="2147484038" r:id="rId2"/>
    <p:sldLayoutId id="2147484039" r:id="rId3"/>
    <p:sldLayoutId id="2147484040" r:id="rId4"/>
    <p:sldLayoutId id="2147484041" r:id="rId5"/>
    <p:sldLayoutId id="2147484042" r:id="rId6"/>
    <p:sldLayoutId id="2147484043" r:id="rId7"/>
    <p:sldLayoutId id="2147484044" r:id="rId8"/>
    <p:sldLayoutId id="2147484045" r:id="rId9"/>
    <p:sldLayoutId id="2147484046" r:id="rId10"/>
    <p:sldLayoutId id="2147484047" r:id="rId11"/>
    <p:sldLayoutId id="2147484048" r:id="rId12"/>
    <p:sldLayoutId id="2147484049" r:id="rId13"/>
    <p:sldLayoutId id="2147484050" r:id="rId14"/>
    <p:sldLayoutId id="2147484051" r:id="rId15"/>
    <p:sldLayoutId id="2147484052" r:id="rId16"/>
    <p:sldLayoutId id="2147484053" r:id="rId17"/>
    <p:sldLayoutId id="2147484054" r:id="rId18"/>
    <p:sldLayoutId id="2147484055" r:id="rId19"/>
    <p:sldLayoutId id="2147484056" r:id="rId20"/>
    <p:sldLayoutId id="2147484057" r:id="rId21"/>
    <p:sldLayoutId id="2147484058" r:id="rId22"/>
    <p:sldLayoutId id="2147484059" r:id="rId23"/>
    <p:sldLayoutId id="2147484060" r:id="rId24"/>
    <p:sldLayoutId id="2147484061" r:id="rId25"/>
    <p:sldLayoutId id="2147484062" r:id="rId26"/>
    <p:sldLayoutId id="2147484063" r:id="rId27"/>
    <p:sldLayoutId id="2147484064" r:id="rId28"/>
    <p:sldLayoutId id="2147484065" r:id="rId29"/>
    <p:sldLayoutId id="2147484066" r:id="rId30"/>
    <p:sldLayoutId id="2147484067" r:id="rId31"/>
    <p:sldLayoutId id="2147484068" r:id="rId32"/>
    <p:sldLayoutId id="2147484069" r:id="rId33"/>
    <p:sldLayoutId id="2147484070" r:id="rId34"/>
    <p:sldLayoutId id="2147484071" r:id="rId35"/>
    <p:sldLayoutId id="2147484072" r:id="rId36"/>
    <p:sldLayoutId id="2147484073" r:id="rId37"/>
    <p:sldLayoutId id="2147484074" r:id="rId38"/>
  </p:sldLayoutIdLst>
  <p:hf hdr="0" dt="0"/>
  <p:txStyles>
    <p:titleStyle>
      <a:lvl1pPr algn="l" defTabSz="914378" rtl="0" eaLnBrk="1" latinLnBrk="0" hangingPunct="1">
        <a:lnSpc>
          <a:spcPct val="90000"/>
        </a:lnSpc>
        <a:spcBef>
          <a:spcPct val="0"/>
        </a:spcBef>
        <a:buNone/>
        <a:defRPr sz="4800" kern="1200">
          <a:solidFill>
            <a:schemeClr val="bg2"/>
          </a:solidFill>
          <a:latin typeface="+mj-lt"/>
          <a:ea typeface="IBM Plex Sans" panose="020B0503050203000203" pitchFamily="34" charset="0"/>
          <a:cs typeface="Arial" charset="0"/>
        </a:defRPr>
      </a:lvl1pPr>
    </p:titleStyle>
    <p:bodyStyle>
      <a:lvl1pPr marL="0" indent="0" algn="l" defTabSz="914378" rtl="0" eaLnBrk="1" latinLnBrk="0" hangingPunct="1">
        <a:lnSpc>
          <a:spcPct val="100000"/>
        </a:lnSpc>
        <a:spcBef>
          <a:spcPts val="2200"/>
        </a:spcBef>
        <a:buFont typeface="Arial"/>
        <a:buNone/>
        <a:defRPr sz="2800" kern="1200">
          <a:solidFill>
            <a:schemeClr val="bg2"/>
          </a:solidFill>
          <a:latin typeface="+mn-lt"/>
          <a:ea typeface="IBM Plex Sans" panose="020B0503050203000203" pitchFamily="34" charset="0"/>
          <a:cs typeface="Arial" charset="0"/>
        </a:defRPr>
      </a:lvl1pPr>
      <a:lvl2pPr marL="346068" indent="-346068" algn="l" defTabSz="914378" rtl="0" eaLnBrk="1" latinLnBrk="0" hangingPunct="1">
        <a:lnSpc>
          <a:spcPct val="100000"/>
        </a:lnSpc>
        <a:spcBef>
          <a:spcPts val="2200"/>
        </a:spcBef>
        <a:spcAft>
          <a:spcPts val="0"/>
        </a:spcAft>
        <a:buFont typeface="Arial"/>
        <a:buChar char="–"/>
        <a:defRPr sz="2800" kern="1200">
          <a:solidFill>
            <a:schemeClr val="bg2"/>
          </a:solidFill>
          <a:latin typeface="+mn-lt"/>
          <a:ea typeface="IBM Plex Sans" panose="020B0503050203000203" pitchFamily="34" charset="0"/>
          <a:cs typeface="Arial" charset="0"/>
        </a:defRPr>
      </a:lvl2pPr>
      <a:lvl3pPr marL="793730" indent="-346068" algn="l" defTabSz="914378" rtl="0" eaLnBrk="1" latinLnBrk="0" hangingPunct="1">
        <a:lnSpc>
          <a:spcPct val="100000"/>
        </a:lnSpc>
        <a:spcBef>
          <a:spcPts val="2200"/>
        </a:spcBef>
        <a:spcAft>
          <a:spcPts val="0"/>
        </a:spcAft>
        <a:buFont typeface="Arial"/>
        <a:buChar char="•"/>
        <a:defRPr sz="2800" kern="1200">
          <a:solidFill>
            <a:schemeClr val="bg2"/>
          </a:solidFill>
          <a:latin typeface="+mn-lt"/>
          <a:ea typeface="IBM Plex Sans" panose="020B0503050203000203" pitchFamily="34" charset="0"/>
          <a:cs typeface="Arial" charset="0"/>
        </a:defRPr>
      </a:lvl3pPr>
      <a:lvl4pPr marL="1250920" indent="-336542" algn="l" defTabSz="914378" rtl="0" eaLnBrk="1" latinLnBrk="0" hangingPunct="1">
        <a:lnSpc>
          <a:spcPct val="100000"/>
        </a:lnSpc>
        <a:spcBef>
          <a:spcPts val="2200"/>
        </a:spcBef>
        <a:spcAft>
          <a:spcPts val="0"/>
        </a:spcAft>
        <a:buFont typeface="Arial"/>
        <a:buChar char="–"/>
        <a:defRPr sz="2800" kern="1200">
          <a:solidFill>
            <a:schemeClr val="bg2"/>
          </a:solidFill>
          <a:latin typeface="+mn-lt"/>
          <a:ea typeface="IBM Plex Sans" panose="020B0503050203000203" pitchFamily="34" charset="0"/>
          <a:cs typeface="Arial" charset="0"/>
        </a:defRPr>
      </a:lvl4pPr>
      <a:lvl5pPr marL="1606510" indent="-346068" algn="l" defTabSz="914378" rtl="0" eaLnBrk="1" latinLnBrk="0" hangingPunct="1">
        <a:lnSpc>
          <a:spcPct val="100000"/>
        </a:lnSpc>
        <a:spcBef>
          <a:spcPts val="2200"/>
        </a:spcBef>
        <a:spcAft>
          <a:spcPts val="0"/>
        </a:spcAft>
        <a:buFont typeface="Arial"/>
        <a:buChar char="»"/>
        <a:defRPr sz="2800" kern="1200">
          <a:solidFill>
            <a:schemeClr val="bg2"/>
          </a:solidFill>
          <a:latin typeface="+mn-lt"/>
          <a:ea typeface="IBM Plex Sans" panose="020B0503050203000203" pitchFamily="34" charset="0"/>
          <a:cs typeface="Arial" charset="0"/>
        </a:defRPr>
      </a:lvl5pPr>
      <a:lvl6pPr marL="5029074" indent="-457188" algn="l" defTabSz="914378" rtl="0" eaLnBrk="1" latinLnBrk="0" hangingPunct="1">
        <a:spcBef>
          <a:spcPct val="20000"/>
        </a:spcBef>
        <a:buFont typeface="Arial"/>
        <a:buChar char="•"/>
        <a:defRPr sz="4000" kern="1200">
          <a:solidFill>
            <a:schemeClr val="tx1"/>
          </a:solidFill>
          <a:latin typeface="+mn-lt"/>
          <a:ea typeface="+mn-ea"/>
          <a:cs typeface="+mn-cs"/>
        </a:defRPr>
      </a:lvl6pPr>
      <a:lvl7pPr marL="5943452" indent="-457188" algn="l" defTabSz="914378" rtl="0" eaLnBrk="1" latinLnBrk="0" hangingPunct="1">
        <a:spcBef>
          <a:spcPct val="20000"/>
        </a:spcBef>
        <a:buFont typeface="Arial"/>
        <a:buChar char="•"/>
        <a:defRPr sz="4000" kern="1200">
          <a:solidFill>
            <a:schemeClr val="tx1"/>
          </a:solidFill>
          <a:latin typeface="+mn-lt"/>
          <a:ea typeface="+mn-ea"/>
          <a:cs typeface="+mn-cs"/>
        </a:defRPr>
      </a:lvl7pPr>
      <a:lvl8pPr marL="6857830" indent="-457188" algn="l" defTabSz="914378" rtl="0" eaLnBrk="1" latinLnBrk="0" hangingPunct="1">
        <a:spcBef>
          <a:spcPct val="20000"/>
        </a:spcBef>
        <a:buFont typeface="Arial"/>
        <a:buChar char="•"/>
        <a:defRPr sz="4000" kern="1200">
          <a:solidFill>
            <a:schemeClr val="tx1"/>
          </a:solidFill>
          <a:latin typeface="+mn-lt"/>
          <a:ea typeface="+mn-ea"/>
          <a:cs typeface="+mn-cs"/>
        </a:defRPr>
      </a:lvl8pPr>
      <a:lvl9pPr marL="7772206" indent="-457188" algn="l" defTabSz="914378" rtl="0" eaLnBrk="1" latinLnBrk="0" hangingPunct="1">
        <a:spcBef>
          <a:spcPct val="20000"/>
        </a:spcBef>
        <a:buFont typeface="Arial"/>
        <a:buChar char="•"/>
        <a:defRPr sz="4000" kern="1200">
          <a:solidFill>
            <a:schemeClr val="tx1"/>
          </a:solidFill>
          <a:latin typeface="+mn-lt"/>
          <a:ea typeface="+mn-ea"/>
          <a:cs typeface="+mn-cs"/>
        </a:defRPr>
      </a:lvl9pPr>
    </p:bodyStyle>
    <p:otherStyle>
      <a:defPPr>
        <a:defRPr lang="en-US"/>
      </a:defPPr>
      <a:lvl1pPr marL="0" algn="l" defTabSz="914378" rtl="0" eaLnBrk="1" latinLnBrk="0" hangingPunct="1">
        <a:defRPr sz="3600" kern="1200">
          <a:solidFill>
            <a:schemeClr val="tx1"/>
          </a:solidFill>
          <a:latin typeface="+mn-lt"/>
          <a:ea typeface="+mn-ea"/>
          <a:cs typeface="+mn-cs"/>
        </a:defRPr>
      </a:lvl1pPr>
      <a:lvl2pPr marL="914378" algn="l" defTabSz="914378" rtl="0" eaLnBrk="1" latinLnBrk="0" hangingPunct="1">
        <a:defRPr sz="3600" kern="1200">
          <a:solidFill>
            <a:schemeClr val="tx1"/>
          </a:solidFill>
          <a:latin typeface="+mn-lt"/>
          <a:ea typeface="+mn-ea"/>
          <a:cs typeface="+mn-cs"/>
        </a:defRPr>
      </a:lvl2pPr>
      <a:lvl3pPr marL="1828756" algn="l" defTabSz="914378" rtl="0" eaLnBrk="1" latinLnBrk="0" hangingPunct="1">
        <a:defRPr sz="3600" kern="1200">
          <a:solidFill>
            <a:schemeClr val="tx1"/>
          </a:solidFill>
          <a:latin typeface="+mn-lt"/>
          <a:ea typeface="+mn-ea"/>
          <a:cs typeface="+mn-cs"/>
        </a:defRPr>
      </a:lvl3pPr>
      <a:lvl4pPr marL="2743132" algn="l" defTabSz="914378" rtl="0" eaLnBrk="1" latinLnBrk="0" hangingPunct="1">
        <a:defRPr sz="3600" kern="1200">
          <a:solidFill>
            <a:schemeClr val="tx1"/>
          </a:solidFill>
          <a:latin typeface="+mn-lt"/>
          <a:ea typeface="+mn-ea"/>
          <a:cs typeface="+mn-cs"/>
        </a:defRPr>
      </a:lvl4pPr>
      <a:lvl5pPr marL="3657508" algn="l" defTabSz="914378" rtl="0" eaLnBrk="1" latinLnBrk="0" hangingPunct="1">
        <a:defRPr sz="3600" kern="1200">
          <a:solidFill>
            <a:schemeClr val="tx1"/>
          </a:solidFill>
          <a:latin typeface="+mn-lt"/>
          <a:ea typeface="+mn-ea"/>
          <a:cs typeface="+mn-cs"/>
        </a:defRPr>
      </a:lvl5pPr>
      <a:lvl6pPr marL="4571886" algn="l" defTabSz="914378" rtl="0" eaLnBrk="1" latinLnBrk="0" hangingPunct="1">
        <a:defRPr sz="3600" kern="1200">
          <a:solidFill>
            <a:schemeClr val="tx1"/>
          </a:solidFill>
          <a:latin typeface="+mn-lt"/>
          <a:ea typeface="+mn-ea"/>
          <a:cs typeface="+mn-cs"/>
        </a:defRPr>
      </a:lvl6pPr>
      <a:lvl7pPr marL="5486264" algn="l" defTabSz="914378" rtl="0" eaLnBrk="1" latinLnBrk="0" hangingPunct="1">
        <a:defRPr sz="3600" kern="1200">
          <a:solidFill>
            <a:schemeClr val="tx1"/>
          </a:solidFill>
          <a:latin typeface="+mn-lt"/>
          <a:ea typeface="+mn-ea"/>
          <a:cs typeface="+mn-cs"/>
        </a:defRPr>
      </a:lvl7pPr>
      <a:lvl8pPr marL="6400640" algn="l" defTabSz="914378" rtl="0" eaLnBrk="1" latinLnBrk="0" hangingPunct="1">
        <a:defRPr sz="3600" kern="1200">
          <a:solidFill>
            <a:schemeClr val="tx1"/>
          </a:solidFill>
          <a:latin typeface="+mn-lt"/>
          <a:ea typeface="+mn-ea"/>
          <a:cs typeface="+mn-cs"/>
        </a:defRPr>
      </a:lvl8pPr>
      <a:lvl9pPr marL="7315018" algn="l" defTabSz="914378" rtl="0" eaLnBrk="1" latinLnBrk="0" hangingPunct="1">
        <a:defRPr sz="36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420624" y="402709"/>
            <a:ext cx="8284464" cy="8597217"/>
          </a:xfrm>
          <a:prstGeom prst="rect">
            <a:avLst/>
          </a:prstGeom>
        </p:spPr>
        <p:txBody>
          <a:bodyPr vert="horz" lIns="0" tIns="0" rIns="0" bIns="0" rtlCol="0" anchor="t">
            <a:noAutofit/>
          </a:bodyPr>
          <a:lstStyle/>
          <a:p>
            <a:r>
              <a:rPr lang="en-US"/>
              <a:t>Click to edit Master title style</a:t>
            </a:r>
            <a:endParaRPr lang="en-US" dirty="0"/>
          </a:p>
        </p:txBody>
      </p:sp>
      <p:sp>
        <p:nvSpPr>
          <p:cNvPr id="5" name="Text Placeholder"/>
          <p:cNvSpPr>
            <a:spLocks noGrp="1"/>
          </p:cNvSpPr>
          <p:nvPr>
            <p:ph type="body" idx="1"/>
          </p:nvPr>
        </p:nvSpPr>
        <p:spPr>
          <a:xfrm>
            <a:off x="9582912" y="402709"/>
            <a:ext cx="8247888" cy="8597217"/>
          </a:xfrm>
          <a:prstGeom prst="rect">
            <a:avLst/>
          </a:prstGeom>
        </p:spPr>
        <p:txBody>
          <a:bodyPr vert="horz"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p:cNvSpPr>
            <a:spLocks noGrp="1"/>
          </p:cNvSpPr>
          <p:nvPr>
            <p:ph type="ftr" sz="quarter" idx="3"/>
          </p:nvPr>
        </p:nvSpPr>
        <p:spPr>
          <a:xfrm>
            <a:off x="457334" y="9584671"/>
            <a:ext cx="8229471" cy="333682"/>
          </a:xfrm>
          <a:prstGeom prst="rect">
            <a:avLst/>
          </a:prstGeom>
        </p:spPr>
        <p:txBody>
          <a:bodyPr vert="horz" lIns="0" tIns="0" rIns="0" bIns="0" rtlCol="0" anchor="ctr"/>
          <a:lstStyle>
            <a:lvl1pPr marL="0" marR="0" indent="0" algn="l" defTabSz="1371641" rtl="0" eaLnBrk="1" fontAlgn="auto" latinLnBrk="0" hangingPunct="1">
              <a:lnSpc>
                <a:spcPct val="100000"/>
              </a:lnSpc>
              <a:spcBef>
                <a:spcPts val="0"/>
              </a:spcBef>
              <a:spcAft>
                <a:spcPts val="0"/>
              </a:spcAft>
              <a:buClrTx/>
              <a:buSzTx/>
              <a:buFontTx/>
              <a:buNone/>
              <a:tabLst/>
              <a:defRPr sz="1200">
                <a:solidFill>
                  <a:schemeClr val="bg1"/>
                </a:solidFill>
                <a:latin typeface="IBM Plex Sans" panose="020B0503050203000203" pitchFamily="34" charset="0"/>
              </a:defRPr>
            </a:lvl1pPr>
          </a:lstStyle>
          <a:p>
            <a:r>
              <a:rPr lang="en-US" dirty="0"/>
              <a:t>IBM Cloud / © 2020 IBM Corporation</a:t>
            </a:r>
          </a:p>
        </p:txBody>
      </p:sp>
      <p:sp>
        <p:nvSpPr>
          <p:cNvPr id="8" name="Slide Number Placeholder"/>
          <p:cNvSpPr>
            <a:spLocks noGrp="1"/>
          </p:cNvSpPr>
          <p:nvPr>
            <p:ph type="sldNum" sz="quarter" idx="4"/>
          </p:nvPr>
        </p:nvSpPr>
        <p:spPr>
          <a:xfrm>
            <a:off x="14173204" y="9584671"/>
            <a:ext cx="3657464" cy="333682"/>
          </a:xfrm>
          <a:prstGeom prst="rect">
            <a:avLst/>
          </a:prstGeom>
        </p:spPr>
        <p:txBody>
          <a:bodyPr vert="horz" lIns="0" tIns="0" rIns="0" bIns="0" rtlCol="0" anchor="ctr"/>
          <a:lstStyle>
            <a:lvl1pPr algn="r">
              <a:defRPr sz="1200">
                <a:solidFill>
                  <a:schemeClr val="bg1"/>
                </a:solidFill>
                <a:latin typeface="IBM Plex Sans" panose="020B0503050203000203" pitchFamily="34" charset="0"/>
              </a:defRPr>
            </a:lvl1pPr>
          </a:lstStyle>
          <a:p>
            <a:fld id="{59395FB3-9C97-154F-86B2-7E381B951268}" type="slidenum">
              <a:rPr lang="en-US" smtClean="0"/>
              <a:pPr/>
              <a:t>‹#›</a:t>
            </a:fld>
            <a:endParaRPr lang="en-US" dirty="0"/>
          </a:p>
        </p:txBody>
      </p:sp>
      <p:grpSp>
        <p:nvGrpSpPr>
          <p:cNvPr id="59" name="Group 1" descr="Outside edge tick marks for alignment">
            <a:extLst>
              <a:ext uri="{C183D7F6-B498-43B3-948B-1728B52AA6E4}">
                <adec:decorative xmlns:adec="http://schemas.microsoft.com/office/drawing/2017/decorative" val="0"/>
              </a:ext>
            </a:extLst>
          </p:cNvPr>
          <p:cNvGrpSpPr/>
          <p:nvPr userDrawn="1"/>
        </p:nvGrpSpPr>
        <p:grpSpPr>
          <a:xfrm>
            <a:off x="-219458" y="-221185"/>
            <a:ext cx="18728439" cy="10738894"/>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a:extLst>
                  <a:ext uri="{C183D7F6-B498-43B3-948B-1728B52AA6E4}">
                    <adec:decorative xmlns:adec="http://schemas.microsoft.com/office/drawing/2017/decorative" val="1"/>
                  </a:ext>
                </a:extLst>
              </p:cNvPr>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a:extLst>
                  <a:ext uri="{C183D7F6-B498-43B3-948B-1728B52AA6E4}">
                    <adec:decorative xmlns:adec="http://schemas.microsoft.com/office/drawing/2017/decorative" val="1"/>
                  </a:ext>
                </a:extLst>
              </p:cNvPr>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a:extLst>
                  <a:ext uri="{C183D7F6-B498-43B3-948B-1728B52AA6E4}">
                    <adec:decorative xmlns:adec="http://schemas.microsoft.com/office/drawing/2017/decorative" val="1"/>
                  </a:ext>
                </a:extLst>
              </p:cNvPr>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a:extLst>
                  <a:ext uri="{C183D7F6-B498-43B3-948B-1728B52AA6E4}">
                    <adec:decorative xmlns:adec="http://schemas.microsoft.com/office/drawing/2017/decorative" val="1"/>
                  </a:ext>
                </a:extLst>
              </p:cNvPr>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a:extLst>
                  <a:ext uri="{C183D7F6-B498-43B3-948B-1728B52AA6E4}">
                    <adec:decorative xmlns:adec="http://schemas.microsoft.com/office/drawing/2017/decorative" val="1"/>
                  </a:ext>
                </a:extLst>
              </p:cNvPr>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a:extLst>
                  <a:ext uri="{C183D7F6-B498-43B3-948B-1728B52AA6E4}">
                    <adec:decorative xmlns:adec="http://schemas.microsoft.com/office/drawing/2017/decorative" val="1"/>
                  </a:ext>
                </a:extLst>
              </p:cNvPr>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a:extLst>
                  <a:ext uri="{C183D7F6-B498-43B3-948B-1728B52AA6E4}">
                    <adec:decorative xmlns:adec="http://schemas.microsoft.com/office/drawing/2017/decorative" val="1"/>
                  </a:ext>
                </a:extLst>
              </p:cNvPr>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a:extLst>
                  <a:ext uri="{C183D7F6-B498-43B3-948B-1728B52AA6E4}">
                    <adec:decorative xmlns:adec="http://schemas.microsoft.com/office/drawing/2017/decorative" val="1"/>
                  </a:ext>
                </a:extLst>
              </p:cNvPr>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a:extLst>
                  <a:ext uri="{C183D7F6-B498-43B3-948B-1728B52AA6E4}">
                    <adec:decorative xmlns:adec="http://schemas.microsoft.com/office/drawing/2017/decorative" val="1"/>
                  </a:ext>
                </a:extLst>
              </p:cNvPr>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a:extLst>
                  <a:ext uri="{C183D7F6-B498-43B3-948B-1728B52AA6E4}">
                    <adec:decorative xmlns:adec="http://schemas.microsoft.com/office/drawing/2017/decorative" val="1"/>
                  </a:ext>
                </a:extLst>
              </p:cNvPr>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a:extLst>
                  <a:ext uri="{C183D7F6-B498-43B3-948B-1728B52AA6E4}">
                    <adec:decorative xmlns:adec="http://schemas.microsoft.com/office/drawing/2017/decorative" val="1"/>
                  </a:ext>
                </a:extLst>
              </p:cNvPr>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a:extLst>
                  <a:ext uri="{C183D7F6-B498-43B3-948B-1728B52AA6E4}">
                    <adec:decorative xmlns:adec="http://schemas.microsoft.com/office/drawing/2017/decorative" val="1"/>
                  </a:ext>
                </a:extLst>
              </p:cNvPr>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a:extLst>
                  <a:ext uri="{C183D7F6-B498-43B3-948B-1728B52AA6E4}">
                    <adec:decorative xmlns:adec="http://schemas.microsoft.com/office/drawing/2017/decorative" val="1"/>
                  </a:ext>
                </a:extLst>
              </p:cNvPr>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a:extLst>
                  <a:ext uri="{C183D7F6-B498-43B3-948B-1728B52AA6E4}">
                    <adec:decorative xmlns:adec="http://schemas.microsoft.com/office/drawing/2017/decorative" val="1"/>
                  </a:ext>
                </a:extLst>
              </p:cNvPr>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a:extLst>
                  <a:ext uri="{C183D7F6-B498-43B3-948B-1728B52AA6E4}">
                    <adec:decorative xmlns:adec="http://schemas.microsoft.com/office/drawing/2017/decorative" val="1"/>
                  </a:ext>
                </a:extLst>
              </p:cNvPr>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a:extLst>
                  <a:ext uri="{C183D7F6-B498-43B3-948B-1728B52AA6E4}">
                    <adec:decorative xmlns:adec="http://schemas.microsoft.com/office/drawing/2017/decorative" val="1"/>
                  </a:ext>
                </a:extLst>
              </p:cNvPr>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a:extLst>
                  <a:ext uri="{C183D7F6-B498-43B3-948B-1728B52AA6E4}">
                    <adec:decorative xmlns:adec="http://schemas.microsoft.com/office/drawing/2017/decorative" val="1"/>
                  </a:ext>
                </a:extLst>
              </p:cNvPr>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a:extLst>
                  <a:ext uri="{C183D7F6-B498-43B3-948B-1728B52AA6E4}">
                    <adec:decorative xmlns:adec="http://schemas.microsoft.com/office/drawing/2017/decorative" val="1"/>
                  </a:ext>
                </a:extLst>
              </p:cNvPr>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a:extLst>
                  <a:ext uri="{C183D7F6-B498-43B3-948B-1728B52AA6E4}">
                    <adec:decorative xmlns:adec="http://schemas.microsoft.com/office/drawing/2017/decorative" val="1"/>
                  </a:ext>
                </a:extLst>
              </p:cNvPr>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a:extLst>
                  <a:ext uri="{C183D7F6-B498-43B3-948B-1728B52AA6E4}">
                    <adec:decorative xmlns:adec="http://schemas.microsoft.com/office/drawing/2017/decorative" val="1"/>
                  </a:ext>
                </a:extLst>
              </p:cNvPr>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a:extLst>
                  <a:ext uri="{C183D7F6-B498-43B3-948B-1728B52AA6E4}">
                    <adec:decorative xmlns:adec="http://schemas.microsoft.com/office/drawing/2017/decorative" val="1"/>
                  </a:ext>
                </a:extLst>
              </p:cNvPr>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a:extLst>
                  <a:ext uri="{C183D7F6-B498-43B3-948B-1728B52AA6E4}">
                    <adec:decorative xmlns:adec="http://schemas.microsoft.com/office/drawing/2017/decorative" val="1"/>
                  </a:ext>
                </a:extLst>
              </p:cNvPr>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a:extLst>
                  <a:ext uri="{C183D7F6-B498-43B3-948B-1728B52AA6E4}">
                    <adec:decorative xmlns:adec="http://schemas.microsoft.com/office/drawing/2017/decorative" val="1"/>
                  </a:ext>
                </a:extLst>
              </p:cNvPr>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a:extLst>
                  <a:ext uri="{C183D7F6-B498-43B3-948B-1728B52AA6E4}">
                    <adec:decorative xmlns:adec="http://schemas.microsoft.com/office/drawing/2017/decorative" val="1"/>
                  </a:ext>
                </a:extLst>
              </p:cNvPr>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a:extLst>
                  <a:ext uri="{C183D7F6-B498-43B3-948B-1728B52AA6E4}">
                    <adec:decorative xmlns:adec="http://schemas.microsoft.com/office/drawing/2017/decorative" val="1"/>
                  </a:ext>
                </a:extLst>
              </p:cNvPr>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a:extLst>
                  <a:ext uri="{C183D7F6-B498-43B3-948B-1728B52AA6E4}">
                    <adec:decorative xmlns:adec="http://schemas.microsoft.com/office/drawing/2017/decorative" val="1"/>
                  </a:ext>
                </a:extLst>
              </p:cNvPr>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a:extLst>
                  <a:ext uri="{C183D7F6-B498-43B3-948B-1728B52AA6E4}">
                    <adec:decorative xmlns:adec="http://schemas.microsoft.com/office/drawing/2017/decorative" val="1"/>
                  </a:ext>
                </a:extLst>
              </p:cNvPr>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a:extLst>
                  <a:ext uri="{C183D7F6-B498-43B3-948B-1728B52AA6E4}">
                    <adec:decorative xmlns:adec="http://schemas.microsoft.com/office/drawing/2017/decorative" val="1"/>
                  </a:ext>
                </a:extLst>
              </p:cNvPr>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a:extLst>
                  <a:ext uri="{C183D7F6-B498-43B3-948B-1728B52AA6E4}">
                    <adec:decorative xmlns:adec="http://schemas.microsoft.com/office/drawing/2017/decorative" val="1"/>
                  </a:ext>
                </a:extLst>
              </p:cNvPr>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a:extLst>
                  <a:ext uri="{C183D7F6-B498-43B3-948B-1728B52AA6E4}">
                    <adec:decorative xmlns:adec="http://schemas.microsoft.com/office/drawing/2017/decorative" val="1"/>
                  </a:ext>
                </a:extLst>
              </p:cNvPr>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a:extLst>
                  <a:ext uri="{C183D7F6-B498-43B3-948B-1728B52AA6E4}">
                    <adec:decorative xmlns:adec="http://schemas.microsoft.com/office/drawing/2017/decorative" val="1"/>
                  </a:ext>
                </a:extLst>
              </p:cNvPr>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a:extLst>
                  <a:ext uri="{C183D7F6-B498-43B3-948B-1728B52AA6E4}">
                    <adec:decorative xmlns:adec="http://schemas.microsoft.com/office/drawing/2017/decorative" val="1"/>
                  </a:ext>
                </a:extLst>
              </p:cNvPr>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C183D7F6-B498-43B3-948B-1728B52AA6E4}">
                    <adec:decorative xmlns:adec="http://schemas.microsoft.com/office/drawing/2017/decorative" val="1"/>
                  </a:ext>
                </a:extLst>
              </p:cNvPr>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C183D7F6-B498-43B3-948B-1728B52AA6E4}">
                    <adec:decorative xmlns:adec="http://schemas.microsoft.com/office/drawing/2017/decorative" val="1"/>
                  </a:ext>
                </a:extLst>
              </p:cNvPr>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C183D7F6-B498-43B3-948B-1728B52AA6E4}">
                    <adec:decorative xmlns:adec="http://schemas.microsoft.com/office/drawing/2017/decorative" val="1"/>
                  </a:ext>
                </a:extLst>
              </p:cNvPr>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C183D7F6-B498-43B3-948B-1728B52AA6E4}">
                    <adec:decorative xmlns:adec="http://schemas.microsoft.com/office/drawing/2017/decorative" val="1"/>
                  </a:ext>
                </a:extLst>
              </p:cNvPr>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C183D7F6-B498-43B3-948B-1728B52AA6E4}">
                    <adec:decorative xmlns:adec="http://schemas.microsoft.com/office/drawing/2017/decorative" val="1"/>
                  </a:ext>
                </a:extLst>
              </p:cNvPr>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C183D7F6-B498-43B3-948B-1728B52AA6E4}">
                    <adec:decorative xmlns:adec="http://schemas.microsoft.com/office/drawing/2017/decorative" val="1"/>
                  </a:ext>
                </a:extLst>
              </p:cNvPr>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a:extLst>
                  <a:ext uri="{C183D7F6-B498-43B3-948B-1728B52AA6E4}">
                    <adec:decorative xmlns:adec="http://schemas.microsoft.com/office/drawing/2017/decorative" val="1"/>
                  </a:ext>
                </a:extLst>
              </p:cNvPr>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a:extLst>
                  <a:ext uri="{C183D7F6-B498-43B3-948B-1728B52AA6E4}">
                    <adec:decorative xmlns:adec="http://schemas.microsoft.com/office/drawing/2017/decorative" val="1"/>
                  </a:ext>
                </a:extLst>
              </p:cNvPr>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2488141758"/>
      </p:ext>
    </p:extLst>
  </p:cSld>
  <p:clrMap bg1="dk1" tx1="lt1" bg2="dk2" tx2="lt2" accent1="accent1" accent2="accent2" accent3="accent3" accent4="accent4" accent5="accent5" accent6="accent6" hlink="hlink" folHlink="folHlink"/>
  <p:sldLayoutIdLst>
    <p:sldLayoutId id="2147484082" r:id="rId1"/>
    <p:sldLayoutId id="2147484083" r:id="rId2"/>
    <p:sldLayoutId id="2147484084" r:id="rId3"/>
    <p:sldLayoutId id="2147484085" r:id="rId4"/>
    <p:sldLayoutId id="2147484086" r:id="rId5"/>
    <p:sldLayoutId id="2147484087" r:id="rId6"/>
    <p:sldLayoutId id="2147484088" r:id="rId7"/>
    <p:sldLayoutId id="2147484089" r:id="rId8"/>
    <p:sldLayoutId id="2147484090" r:id="rId9"/>
    <p:sldLayoutId id="2147484091" r:id="rId10"/>
    <p:sldLayoutId id="2147484092" r:id="rId11"/>
    <p:sldLayoutId id="2147484093" r:id="rId12"/>
    <p:sldLayoutId id="2147484094" r:id="rId13"/>
    <p:sldLayoutId id="2147484095" r:id="rId14"/>
    <p:sldLayoutId id="2147484096" r:id="rId15"/>
    <p:sldLayoutId id="2147484097" r:id="rId16"/>
    <p:sldLayoutId id="2147484098" r:id="rId17"/>
    <p:sldLayoutId id="2147484099" r:id="rId18"/>
    <p:sldLayoutId id="2147484100" r:id="rId19"/>
    <p:sldLayoutId id="2147484101" r:id="rId20"/>
    <p:sldLayoutId id="2147484102" r:id="rId21"/>
    <p:sldLayoutId id="2147484103" r:id="rId22"/>
    <p:sldLayoutId id="2147484104" r:id="rId23"/>
    <p:sldLayoutId id="2147484105" r:id="rId24"/>
    <p:sldLayoutId id="2147484106" r:id="rId25"/>
    <p:sldLayoutId id="2147484107" r:id="rId26"/>
    <p:sldLayoutId id="2147484108" r:id="rId27"/>
    <p:sldLayoutId id="2147484109" r:id="rId28"/>
    <p:sldLayoutId id="2147484110" r:id="rId29"/>
    <p:sldLayoutId id="2147484111" r:id="rId30"/>
    <p:sldLayoutId id="2147484112" r:id="rId31"/>
  </p:sldLayoutIdLst>
  <p:hf hdr="0" dt="0"/>
  <p:txStyles>
    <p:titleStyle>
      <a:lvl1pPr algn="l" rtl="0" eaLnBrk="1" fontAlgn="base" hangingPunct="1">
        <a:lnSpc>
          <a:spcPct val="90000"/>
        </a:lnSpc>
        <a:spcBef>
          <a:spcPct val="0"/>
        </a:spcBef>
        <a:spcAft>
          <a:spcPct val="0"/>
        </a:spcAft>
        <a:defRPr sz="4799"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4439">
          <a:solidFill>
            <a:srgbClr val="191919"/>
          </a:solidFill>
          <a:latin typeface="HelvNeue Light for IBM" pitchFamily="34" charset="0"/>
        </a:defRPr>
      </a:lvl2pPr>
      <a:lvl3pPr algn="l" rtl="0" eaLnBrk="1" fontAlgn="base" hangingPunct="1">
        <a:lnSpc>
          <a:spcPct val="90000"/>
        </a:lnSpc>
        <a:spcBef>
          <a:spcPct val="0"/>
        </a:spcBef>
        <a:spcAft>
          <a:spcPct val="0"/>
        </a:spcAft>
        <a:defRPr sz="4439">
          <a:solidFill>
            <a:srgbClr val="191919"/>
          </a:solidFill>
          <a:latin typeface="HelvNeue Light for IBM" pitchFamily="34" charset="0"/>
        </a:defRPr>
      </a:lvl3pPr>
      <a:lvl4pPr algn="l" rtl="0" eaLnBrk="1" fontAlgn="base" hangingPunct="1">
        <a:lnSpc>
          <a:spcPct val="90000"/>
        </a:lnSpc>
        <a:spcBef>
          <a:spcPct val="0"/>
        </a:spcBef>
        <a:spcAft>
          <a:spcPct val="0"/>
        </a:spcAft>
        <a:defRPr sz="4439">
          <a:solidFill>
            <a:srgbClr val="191919"/>
          </a:solidFill>
          <a:latin typeface="HelvNeue Light for IBM" pitchFamily="34" charset="0"/>
        </a:defRPr>
      </a:lvl4pPr>
      <a:lvl5pPr algn="l" rtl="0" eaLnBrk="1" fontAlgn="base" hangingPunct="1">
        <a:lnSpc>
          <a:spcPct val="90000"/>
        </a:lnSpc>
        <a:spcBef>
          <a:spcPct val="0"/>
        </a:spcBef>
        <a:spcAft>
          <a:spcPct val="0"/>
        </a:spcAft>
        <a:defRPr sz="4439">
          <a:solidFill>
            <a:srgbClr val="191919"/>
          </a:solidFill>
          <a:latin typeface="HelvNeue Light for IBM" pitchFamily="34" charset="0"/>
        </a:defRPr>
      </a:lvl5pPr>
      <a:lvl6pPr marL="724955" algn="l" rtl="0" eaLnBrk="1" fontAlgn="base" hangingPunct="1">
        <a:lnSpc>
          <a:spcPct val="90000"/>
        </a:lnSpc>
        <a:spcBef>
          <a:spcPct val="0"/>
        </a:spcBef>
        <a:spcAft>
          <a:spcPct val="0"/>
        </a:spcAft>
        <a:defRPr sz="4439">
          <a:solidFill>
            <a:srgbClr val="191919"/>
          </a:solidFill>
          <a:latin typeface="HelvNeue Light for IBM" pitchFamily="34" charset="0"/>
        </a:defRPr>
      </a:lvl6pPr>
      <a:lvl7pPr marL="1449915" algn="l" rtl="0" eaLnBrk="1" fontAlgn="base" hangingPunct="1">
        <a:lnSpc>
          <a:spcPct val="90000"/>
        </a:lnSpc>
        <a:spcBef>
          <a:spcPct val="0"/>
        </a:spcBef>
        <a:spcAft>
          <a:spcPct val="0"/>
        </a:spcAft>
        <a:defRPr sz="4439">
          <a:solidFill>
            <a:srgbClr val="191919"/>
          </a:solidFill>
          <a:latin typeface="HelvNeue Light for IBM" pitchFamily="34" charset="0"/>
        </a:defRPr>
      </a:lvl7pPr>
      <a:lvl8pPr marL="2174870" algn="l" rtl="0" eaLnBrk="1" fontAlgn="base" hangingPunct="1">
        <a:lnSpc>
          <a:spcPct val="90000"/>
        </a:lnSpc>
        <a:spcBef>
          <a:spcPct val="0"/>
        </a:spcBef>
        <a:spcAft>
          <a:spcPct val="0"/>
        </a:spcAft>
        <a:defRPr sz="4439">
          <a:solidFill>
            <a:srgbClr val="191919"/>
          </a:solidFill>
          <a:latin typeface="HelvNeue Light for IBM" pitchFamily="34" charset="0"/>
        </a:defRPr>
      </a:lvl8pPr>
      <a:lvl9pPr marL="2899827" algn="l" rtl="0" eaLnBrk="1" fontAlgn="base" hangingPunct="1">
        <a:lnSpc>
          <a:spcPct val="90000"/>
        </a:lnSpc>
        <a:spcBef>
          <a:spcPct val="0"/>
        </a:spcBef>
        <a:spcAft>
          <a:spcPct val="0"/>
        </a:spcAft>
        <a:defRPr sz="4439">
          <a:solidFill>
            <a:srgbClr val="191919"/>
          </a:solidFill>
          <a:latin typeface="HelvNeue Light for IBM" pitchFamily="34" charset="0"/>
        </a:defRPr>
      </a:lvl9pPr>
    </p:titleStyle>
    <p:bodyStyle>
      <a:lvl1pPr marL="0" indent="0" algn="l" rtl="0" eaLnBrk="1" fontAlgn="base" hangingPunct="1">
        <a:lnSpc>
          <a:spcPct val="100000"/>
        </a:lnSpc>
        <a:spcBef>
          <a:spcPts val="2199"/>
        </a:spcBef>
        <a:spcAft>
          <a:spcPct val="0"/>
        </a:spcAft>
        <a:buClr>
          <a:srgbClr val="6D6E70"/>
        </a:buClr>
        <a:buSzPct val="90000"/>
        <a:buFont typeface="Wingdings" pitchFamily="2" charset="2"/>
        <a:buNone/>
        <a:defRPr sz="2799">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342819" indent="-347385" algn="l" rtl="0" eaLnBrk="1" fontAlgn="base" hangingPunct="1">
        <a:lnSpc>
          <a:spcPct val="100000"/>
        </a:lnSpc>
        <a:spcBef>
          <a:spcPts val="2199"/>
        </a:spcBef>
        <a:spcAft>
          <a:spcPct val="0"/>
        </a:spcAft>
        <a:buClr>
          <a:schemeClr val="bg1"/>
        </a:buClr>
        <a:buSzPct val="100000"/>
        <a:buFont typeface=".AppleSystemUIFont" charset="-120"/>
        <a:buChar char="–"/>
        <a:tabLst/>
        <a:defRPr sz="2799">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685638" indent="-347385" algn="l" rtl="0" eaLnBrk="1" fontAlgn="base" hangingPunct="1">
        <a:lnSpc>
          <a:spcPct val="100000"/>
        </a:lnSpc>
        <a:spcBef>
          <a:spcPts val="2199"/>
        </a:spcBef>
        <a:spcAft>
          <a:spcPct val="0"/>
        </a:spcAft>
        <a:buClr>
          <a:schemeClr val="bg1"/>
        </a:buClr>
        <a:buSzPct val="100000"/>
        <a:buFont typeface="Arial" panose="020B0604020202020204" pitchFamily="34" charset="0"/>
        <a:buChar char="•"/>
        <a:tabLst/>
        <a:defRPr sz="2799">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1257002" indent="-347385" algn="l" rtl="0" eaLnBrk="1" fontAlgn="base" hangingPunct="1">
        <a:lnSpc>
          <a:spcPct val="100000"/>
        </a:lnSpc>
        <a:spcBef>
          <a:spcPts val="2199"/>
        </a:spcBef>
        <a:spcAft>
          <a:spcPct val="0"/>
        </a:spcAft>
        <a:buClr>
          <a:schemeClr val="bg1"/>
        </a:buClr>
        <a:buSzPct val="100000"/>
        <a:buFont typeface=".AppleSystemUIFont" charset="-120"/>
        <a:buChar char="–"/>
        <a:tabLst/>
        <a:defRPr sz="2799"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1606169" indent="-347385" algn="l" rtl="0" eaLnBrk="1" fontAlgn="base" hangingPunct="1">
        <a:lnSpc>
          <a:spcPct val="100000"/>
        </a:lnSpc>
        <a:spcBef>
          <a:spcPts val="2199"/>
        </a:spcBef>
        <a:spcAft>
          <a:spcPct val="0"/>
        </a:spcAft>
        <a:buClr>
          <a:schemeClr val="bg1"/>
        </a:buClr>
        <a:buFont typeface=".AppleSystemUIFont" charset="-120"/>
        <a:buChar char="»"/>
        <a:tabLst/>
        <a:defRPr sz="2799">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3166650" indent="-259275" algn="l" rtl="0" eaLnBrk="1" fontAlgn="base" hangingPunct="1">
        <a:spcBef>
          <a:spcPct val="20000"/>
        </a:spcBef>
        <a:spcAft>
          <a:spcPct val="0"/>
        </a:spcAft>
        <a:buClr>
          <a:schemeClr val="bg1"/>
        </a:buClr>
        <a:buChar char="»"/>
        <a:defRPr sz="2538">
          <a:solidFill>
            <a:schemeClr val="bg1"/>
          </a:solidFill>
          <a:latin typeface="Arial" charset="0"/>
        </a:defRPr>
      </a:lvl6pPr>
      <a:lvl7pPr marL="3891609" indent="-259275" algn="l" rtl="0" eaLnBrk="1" fontAlgn="base" hangingPunct="1">
        <a:spcBef>
          <a:spcPct val="20000"/>
        </a:spcBef>
        <a:spcAft>
          <a:spcPct val="0"/>
        </a:spcAft>
        <a:buClr>
          <a:schemeClr val="bg1"/>
        </a:buClr>
        <a:buChar char="»"/>
        <a:defRPr sz="2538">
          <a:solidFill>
            <a:schemeClr val="bg1"/>
          </a:solidFill>
          <a:latin typeface="Arial" charset="0"/>
        </a:defRPr>
      </a:lvl7pPr>
      <a:lvl8pPr marL="4616565" indent="-259275" algn="l" rtl="0" eaLnBrk="1" fontAlgn="base" hangingPunct="1">
        <a:spcBef>
          <a:spcPct val="20000"/>
        </a:spcBef>
        <a:spcAft>
          <a:spcPct val="0"/>
        </a:spcAft>
        <a:buClr>
          <a:schemeClr val="bg1"/>
        </a:buClr>
        <a:buChar char="»"/>
        <a:defRPr sz="2538">
          <a:solidFill>
            <a:schemeClr val="bg1"/>
          </a:solidFill>
          <a:latin typeface="Arial" charset="0"/>
        </a:defRPr>
      </a:lvl8pPr>
      <a:lvl9pPr marL="5341524" indent="-259275" algn="l" rtl="0" eaLnBrk="1" fontAlgn="base" hangingPunct="1">
        <a:spcBef>
          <a:spcPct val="20000"/>
        </a:spcBef>
        <a:spcAft>
          <a:spcPct val="0"/>
        </a:spcAft>
        <a:buClr>
          <a:schemeClr val="bg1"/>
        </a:buClr>
        <a:buChar char="»"/>
        <a:defRPr sz="2538">
          <a:solidFill>
            <a:schemeClr val="bg1"/>
          </a:solidFill>
          <a:latin typeface="Arial" charset="0"/>
        </a:defRPr>
      </a:lvl9pPr>
    </p:bodyStyle>
    <p:otherStyle>
      <a:defPPr>
        <a:defRPr lang="en-US"/>
      </a:defPPr>
      <a:lvl1pPr marL="0" algn="l" defTabSz="1449915" rtl="0" eaLnBrk="1" latinLnBrk="0" hangingPunct="1">
        <a:defRPr sz="2856" kern="1200">
          <a:solidFill>
            <a:schemeClr val="tx1"/>
          </a:solidFill>
          <a:latin typeface="+mn-lt"/>
          <a:ea typeface="+mn-ea"/>
          <a:cs typeface="+mn-cs"/>
        </a:defRPr>
      </a:lvl1pPr>
      <a:lvl2pPr marL="724955" algn="l" defTabSz="1449915" rtl="0" eaLnBrk="1" latinLnBrk="0" hangingPunct="1">
        <a:defRPr sz="2856" kern="1200">
          <a:solidFill>
            <a:schemeClr val="tx1"/>
          </a:solidFill>
          <a:latin typeface="+mn-lt"/>
          <a:ea typeface="+mn-ea"/>
          <a:cs typeface="+mn-cs"/>
        </a:defRPr>
      </a:lvl2pPr>
      <a:lvl3pPr marL="1449915" algn="l" defTabSz="1449915" rtl="0" eaLnBrk="1" latinLnBrk="0" hangingPunct="1">
        <a:defRPr sz="2856" kern="1200">
          <a:solidFill>
            <a:schemeClr val="tx1"/>
          </a:solidFill>
          <a:latin typeface="+mn-lt"/>
          <a:ea typeface="+mn-ea"/>
          <a:cs typeface="+mn-cs"/>
        </a:defRPr>
      </a:lvl3pPr>
      <a:lvl4pPr marL="2174870" algn="l" defTabSz="1449915" rtl="0" eaLnBrk="1" latinLnBrk="0" hangingPunct="1">
        <a:defRPr sz="2856" kern="1200">
          <a:solidFill>
            <a:schemeClr val="tx1"/>
          </a:solidFill>
          <a:latin typeface="+mn-lt"/>
          <a:ea typeface="+mn-ea"/>
          <a:cs typeface="+mn-cs"/>
        </a:defRPr>
      </a:lvl4pPr>
      <a:lvl5pPr marL="2899827" algn="l" defTabSz="1449915" rtl="0" eaLnBrk="1" latinLnBrk="0" hangingPunct="1">
        <a:defRPr sz="2856" kern="1200">
          <a:solidFill>
            <a:schemeClr val="tx1"/>
          </a:solidFill>
          <a:latin typeface="+mn-lt"/>
          <a:ea typeface="+mn-ea"/>
          <a:cs typeface="+mn-cs"/>
        </a:defRPr>
      </a:lvl5pPr>
      <a:lvl6pPr marL="3624786" algn="l" defTabSz="1449915" rtl="0" eaLnBrk="1" latinLnBrk="0" hangingPunct="1">
        <a:defRPr sz="2856" kern="1200">
          <a:solidFill>
            <a:schemeClr val="tx1"/>
          </a:solidFill>
          <a:latin typeface="+mn-lt"/>
          <a:ea typeface="+mn-ea"/>
          <a:cs typeface="+mn-cs"/>
        </a:defRPr>
      </a:lvl6pPr>
      <a:lvl7pPr marL="4349741" algn="l" defTabSz="1449915" rtl="0" eaLnBrk="1" latinLnBrk="0" hangingPunct="1">
        <a:defRPr sz="2856" kern="1200">
          <a:solidFill>
            <a:schemeClr val="tx1"/>
          </a:solidFill>
          <a:latin typeface="+mn-lt"/>
          <a:ea typeface="+mn-ea"/>
          <a:cs typeface="+mn-cs"/>
        </a:defRPr>
      </a:lvl7pPr>
      <a:lvl8pPr marL="5074697" algn="l" defTabSz="1449915" rtl="0" eaLnBrk="1" latinLnBrk="0" hangingPunct="1">
        <a:defRPr sz="2856" kern="1200">
          <a:solidFill>
            <a:schemeClr val="tx1"/>
          </a:solidFill>
          <a:latin typeface="+mn-lt"/>
          <a:ea typeface="+mn-ea"/>
          <a:cs typeface="+mn-cs"/>
        </a:defRPr>
      </a:lvl8pPr>
      <a:lvl9pPr marL="5799654" algn="l" defTabSz="1449915" rtl="0" eaLnBrk="1" latinLnBrk="0" hangingPunct="1">
        <a:defRPr sz="2856"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00">
          <p15:clr>
            <a:srgbClr val="F26B43"/>
          </p15:clr>
        </p15:guide>
        <p15:guide id="2" pos="192">
          <p15:clr>
            <a:srgbClr val="F26B43"/>
          </p15:clr>
        </p15:guide>
        <p15:guide id="3" pos="7486">
          <p15:clr>
            <a:srgbClr val="F26B43"/>
          </p15:clr>
        </p15:guide>
        <p15:guide id="4" orient="horz" pos="3776">
          <p15:clr>
            <a:srgbClr val="F26B43"/>
          </p15:clr>
        </p15:guide>
        <p15:guide id="5" orient="horz" pos="4117">
          <p15:clr>
            <a:srgbClr val="F26B43"/>
          </p15:clr>
        </p15:guide>
        <p15:guide id="6" pos="3839">
          <p15:clr>
            <a:srgbClr val="F26B43"/>
          </p15:clr>
        </p15:guide>
        <p15:guide id="7" pos="3647">
          <p15:clr>
            <a:srgbClr val="F26B43"/>
          </p15:clr>
        </p15:guide>
        <p15:guide id="8" pos="1920">
          <p15:clr>
            <a:srgbClr val="F26B43"/>
          </p15:clr>
        </p15:guide>
        <p15:guide id="9" pos="4031">
          <p15:clr>
            <a:srgbClr val="F26B43"/>
          </p15:clr>
        </p15:guide>
        <p15:guide id="10" pos="1728">
          <p15:clr>
            <a:srgbClr val="F26B43"/>
          </p15:clr>
        </p15:guide>
        <p15:guide id="11" pos="2111">
          <p15:clr>
            <a:srgbClr val="F26B43"/>
          </p15:clr>
        </p15:guide>
        <p15:guide id="12" pos="5759">
          <p15:clr>
            <a:srgbClr val="F26B43"/>
          </p15:clr>
        </p15:guide>
        <p15:guide id="13" pos="5567">
          <p15:clr>
            <a:srgbClr val="F26B43"/>
          </p15:clr>
        </p15:guide>
        <p15:guide id="14" pos="5950">
          <p15:clr>
            <a:srgbClr val="F26B43"/>
          </p15:clr>
        </p15:guide>
        <p15:guide id="15" orient="horz" pos="549">
          <p15:clr>
            <a:srgbClr val="F26B43"/>
          </p15:clr>
        </p15:guide>
        <p15:guide id="17" orient="horz" pos="1083">
          <p15:clr>
            <a:srgbClr val="F26B43"/>
          </p15:clr>
        </p15:guide>
        <p15:guide id="18" orient="horz" pos="2160">
          <p15:clr>
            <a:srgbClr val="F26B43"/>
          </p15:clr>
        </p15:guide>
        <p15:guide id="19" orient="horz" pos="1621">
          <p15:clr>
            <a:srgbClr val="F26B43"/>
          </p15:clr>
        </p15:guide>
        <p15:guide id="20" orient="horz" pos="2696">
          <p15:clr>
            <a:srgbClr val="F26B43"/>
          </p15:clr>
        </p15:guide>
        <p15:guide id="21" orient="horz" pos="3232">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27.emf"/><Relationship Id="rId13" Type="http://schemas.openxmlformats.org/officeDocument/2006/relationships/image" Target="../media/image32.svg"/><Relationship Id="rId3" Type="http://schemas.openxmlformats.org/officeDocument/2006/relationships/image" Target="../media/image22.emf"/><Relationship Id="rId7" Type="http://schemas.openxmlformats.org/officeDocument/2006/relationships/image" Target="../media/image26.emf"/><Relationship Id="rId12"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51.xml"/><Relationship Id="rId6" Type="http://schemas.openxmlformats.org/officeDocument/2006/relationships/image" Target="../media/image25.emf"/><Relationship Id="rId11" Type="http://schemas.openxmlformats.org/officeDocument/2006/relationships/image" Target="../media/image30.emf"/><Relationship Id="rId5" Type="http://schemas.openxmlformats.org/officeDocument/2006/relationships/image" Target="../media/image24.emf"/><Relationship Id="rId10" Type="http://schemas.openxmlformats.org/officeDocument/2006/relationships/image" Target="../media/image29.emf"/><Relationship Id="rId4" Type="http://schemas.openxmlformats.org/officeDocument/2006/relationships/image" Target="../media/image23.emf"/><Relationship Id="rId9" Type="http://schemas.openxmlformats.org/officeDocument/2006/relationships/image" Target="../media/image28.png"/></Relationships>
</file>

<file path=ppt/slides/_rels/slide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42.xml"/><Relationship Id="rId5" Type="http://schemas.openxmlformats.org/officeDocument/2006/relationships/image" Target="../media/image17.png"/><Relationship Id="rId4" Type="http://schemas.openxmlformats.org/officeDocument/2006/relationships/image" Target="../media/image16.png"/></Relationships>
</file>

<file path=ppt/slides/_rels/slide3.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3.xml"/><Relationship Id="rId1" Type="http://schemas.openxmlformats.org/officeDocument/2006/relationships/slideLayout" Target="../slideLayouts/slideLayout37.xml"/><Relationship Id="rId4" Type="http://schemas.openxmlformats.org/officeDocument/2006/relationships/image" Target="../media/image19.jpe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2.xml"/></Relationships>
</file>

<file path=ppt/slides/_rels/slide5.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notesSlide" Target="../notesSlides/notesSlide5.xml"/><Relationship Id="rId1" Type="http://schemas.openxmlformats.org/officeDocument/2006/relationships/slideLayout" Target="../slideLayouts/slideLayout24.xml"/></Relationships>
</file>

<file path=ppt/slides/_rels/slide6.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notesSlide" Target="../notesSlides/notesSlide6.xml"/><Relationship Id="rId1" Type="http://schemas.openxmlformats.org/officeDocument/2006/relationships/slideLayout" Target="../slideLayouts/slideLayout22.xml"/></Relationships>
</file>

<file path=ppt/slides/_rels/slide7.xml.rels><?xml version="1.0" encoding="UTF-8" standalone="yes"?>
<Relationships xmlns="http://schemas.openxmlformats.org/package/2006/relationships"><Relationship Id="rId3" Type="http://schemas.openxmlformats.org/officeDocument/2006/relationships/hyperlink" Target="https://www.ibm.com/legal/copytrade" TargetMode="External"/><Relationship Id="rId2" Type="http://schemas.openxmlformats.org/officeDocument/2006/relationships/notesSlide" Target="../notesSlides/notesSlide7.xml"/><Relationship Id="rId1" Type="http://schemas.openxmlformats.org/officeDocument/2006/relationships/slideLayout" Target="../slideLayouts/slideLayout4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B66807B-36DE-EC4C-86EF-E506408B70BA}"/>
              </a:ext>
            </a:extLst>
          </p:cNvPr>
          <p:cNvSpPr txBox="1">
            <a:spLocks/>
          </p:cNvSpPr>
          <p:nvPr/>
        </p:nvSpPr>
        <p:spPr>
          <a:xfrm>
            <a:off x="420624" y="402336"/>
            <a:ext cx="8514830" cy="8958688"/>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b="0" kern="1200">
                <a:solidFill>
                  <a:schemeClr val="bg2"/>
                </a:solidFill>
                <a:latin typeface="+mj-lt"/>
                <a:ea typeface="Arial" charset="0"/>
                <a:cs typeface="Arial" charset="0"/>
              </a:defRPr>
            </a:lvl1pPr>
          </a:lstStyle>
          <a:p>
            <a:pPr>
              <a:spcBef>
                <a:spcPts val="1200"/>
              </a:spcBef>
            </a:pPr>
            <a:r>
              <a:rPr lang="en-US" sz="3200" dirty="0">
                <a:solidFill>
                  <a:srgbClr val="FFFFFF"/>
                </a:solidFill>
                <a:latin typeface="IBM Plex Sans Light" panose="020B0403050000000000" pitchFamily="34" charset="77"/>
              </a:rPr>
              <a:t>IBM Cloud Pak for Integration – IBM MQ</a:t>
            </a:r>
          </a:p>
          <a:p>
            <a:pPr>
              <a:spcBef>
                <a:spcPts val="1200"/>
              </a:spcBef>
            </a:pPr>
            <a:endParaRPr lang="en-US" sz="4800" b="1" dirty="0">
              <a:solidFill>
                <a:srgbClr val="FFFFFF"/>
              </a:solidFill>
              <a:latin typeface="IBM Plex Sans Light" panose="020B0403050000000000" pitchFamily="34" charset="77"/>
            </a:endParaRPr>
          </a:p>
          <a:p>
            <a:pPr lvl="0" defTabSz="457189">
              <a:defRPr/>
            </a:pPr>
            <a:r>
              <a:rPr lang="en-US" sz="4000" dirty="0">
                <a:solidFill>
                  <a:schemeClr val="bg1"/>
                </a:solidFill>
                <a:latin typeface="IBM Plex Sans" panose="020B0503050203000203" pitchFamily="34" charset="0"/>
              </a:rPr>
              <a:t>Horizontally scaling IBM MQ with Uniform Clusters</a:t>
            </a:r>
          </a:p>
          <a:p>
            <a:pPr lvl="0" defTabSz="457189">
              <a:defRPr/>
            </a:pPr>
            <a:endParaRPr lang="en-US" sz="4000" dirty="0">
              <a:solidFill>
                <a:schemeClr val="bg1"/>
              </a:solidFill>
              <a:latin typeface="IBM Plex Sans" panose="020B0503050203000203" pitchFamily="34" charset="0"/>
            </a:endParaRPr>
          </a:p>
          <a:p>
            <a:pPr lvl="0" defTabSz="457189">
              <a:defRPr/>
            </a:pPr>
            <a:endParaRPr lang="en-US" sz="4000" dirty="0">
              <a:solidFill>
                <a:schemeClr val="bg1"/>
              </a:solidFill>
              <a:latin typeface="IBM Plex Sans" panose="020B0503050203000203" pitchFamily="34" charset="0"/>
            </a:endParaRPr>
          </a:p>
          <a:p>
            <a:pPr lvl="0" defTabSz="457189">
              <a:defRPr/>
            </a:pPr>
            <a:endParaRPr lang="en-US" sz="3600" dirty="0">
              <a:solidFill>
                <a:srgbClr val="FFFFFF"/>
              </a:solidFill>
              <a:latin typeface="IBM Plex Sans Light" panose="020B0403050000000000" pitchFamily="34" charset="77"/>
            </a:endParaRPr>
          </a:p>
          <a:p>
            <a:pPr lvl="0" defTabSz="457189">
              <a:defRPr/>
            </a:pPr>
            <a:endParaRPr lang="en-US" sz="3600" dirty="0">
              <a:solidFill>
                <a:srgbClr val="FFFFFF"/>
              </a:solidFill>
              <a:latin typeface="IBM Plex Sans Light" panose="020B0403050000000000" pitchFamily="34" charset="77"/>
            </a:endParaRPr>
          </a:p>
          <a:p>
            <a:pPr lvl="0" defTabSz="457189">
              <a:defRPr/>
            </a:pPr>
            <a:endParaRPr lang="en-US" sz="3600" dirty="0">
              <a:solidFill>
                <a:srgbClr val="FFFFFF"/>
              </a:solidFill>
              <a:latin typeface="IBM Plex Sans Light" panose="020B0403050000000000" pitchFamily="34" charset="77"/>
            </a:endParaRPr>
          </a:p>
          <a:p>
            <a:pPr>
              <a:spcBef>
                <a:spcPts val="1200"/>
              </a:spcBef>
            </a:pPr>
            <a:r>
              <a:rPr lang="en-US" sz="4800" dirty="0">
                <a:solidFill>
                  <a:srgbClr val="FFFFFF"/>
                </a:solidFill>
                <a:latin typeface="IBM Plex Sans Light" panose="020B0403050000000000" pitchFamily="34" charset="77"/>
                <a:ea typeface="IBM Plex Sans Light" panose="020B0403050000000000" pitchFamily="34" charset="77"/>
                <a:cs typeface="IBM Plex Sans Light" panose="020B0403050000000000" pitchFamily="34" charset="77"/>
              </a:rPr>
              <a:t>—</a:t>
            </a:r>
            <a:r>
              <a:rPr lang="en-US" sz="4800" dirty="0"/>
              <a:t> </a:t>
            </a:r>
          </a:p>
          <a:p>
            <a:pPr>
              <a:spcBef>
                <a:spcPts val="1200"/>
              </a:spcBef>
            </a:pPr>
            <a:br>
              <a:rPr lang="en-US" sz="4800" dirty="0">
                <a:solidFill>
                  <a:srgbClr val="FFFFFF"/>
                </a:solidFill>
              </a:rPr>
            </a:br>
            <a:r>
              <a:rPr lang="en-US" sz="3200" dirty="0">
                <a:solidFill>
                  <a:srgbClr val="FFFFFF"/>
                </a:solidFill>
                <a:latin typeface="IBM Plex Sans Light" panose="020B0403050000000000" pitchFamily="34" charset="77"/>
                <a:ea typeface="IBM Plex Sans" charset="0"/>
                <a:cs typeface="IBM Plex Sans" charset="0"/>
              </a:rPr>
              <a:t>Brian Wilson</a:t>
            </a:r>
            <a:br>
              <a:rPr lang="en-US" sz="3200" dirty="0">
                <a:solidFill>
                  <a:srgbClr val="FFFFFF"/>
                </a:solidFill>
                <a:latin typeface="IBM Plex Sans Light" panose="020B0403050000000000" pitchFamily="34" charset="77"/>
                <a:ea typeface="IBM Plex Sans" charset="0"/>
                <a:cs typeface="IBM Plex Sans" charset="0"/>
              </a:rPr>
            </a:br>
            <a:r>
              <a:rPr lang="en-US" dirty="0">
                <a:solidFill>
                  <a:srgbClr val="FFFFFF"/>
                </a:solidFill>
                <a:latin typeface="IBM Plex Sans Light" panose="020B0403050000000000" pitchFamily="34" charset="77"/>
                <a:ea typeface="IBM Plex Sans" charset="0"/>
                <a:cs typeface="IBM Plex Sans" charset="0"/>
              </a:rPr>
              <a:t>Americas Principal Automation Technical Sales Leader</a:t>
            </a:r>
          </a:p>
          <a:p>
            <a:pPr>
              <a:spcBef>
                <a:spcPts val="1200"/>
              </a:spcBef>
            </a:pPr>
            <a:endParaRPr lang="en-US" sz="3200" dirty="0">
              <a:solidFill>
                <a:srgbClr val="FFFFFF"/>
              </a:solidFill>
              <a:latin typeface="IBM Plex Sans Light" panose="020B0403050000000000" pitchFamily="34" charset="77"/>
              <a:ea typeface="IBM Plex Sans" charset="0"/>
              <a:cs typeface="IBM Plex Sans" charset="0"/>
            </a:endParaRPr>
          </a:p>
          <a:p>
            <a:pPr>
              <a:spcBef>
                <a:spcPts val="1200"/>
              </a:spcBef>
            </a:pPr>
            <a:r>
              <a:rPr lang="en-US" sz="3200" dirty="0">
                <a:solidFill>
                  <a:srgbClr val="FFFFFF"/>
                </a:solidFill>
                <a:latin typeface="IBM Plex Sans Light" panose="020B0403050000000000" pitchFamily="34" charset="77"/>
                <a:ea typeface="IBM Plex Sans" charset="0"/>
                <a:cs typeface="IBM Plex Sans" charset="0"/>
              </a:rPr>
              <a:t>Rafael Osorio</a:t>
            </a:r>
            <a:br>
              <a:rPr lang="en-US" sz="3200" dirty="0">
                <a:solidFill>
                  <a:srgbClr val="FFFFFF"/>
                </a:solidFill>
                <a:latin typeface="IBM Plex Sans Light" panose="020B0403050000000000" pitchFamily="34" charset="77"/>
                <a:ea typeface="IBM Plex Sans" charset="0"/>
                <a:cs typeface="IBM Plex Sans" charset="0"/>
              </a:rPr>
            </a:br>
            <a:r>
              <a:rPr lang="en-US" dirty="0">
                <a:solidFill>
                  <a:srgbClr val="FFFFFF"/>
                </a:solidFill>
                <a:latin typeface="IBM Plex Sans Light" panose="020B0403050000000000" pitchFamily="34" charset="77"/>
                <a:ea typeface="IBM Plex Sans" charset="0"/>
                <a:cs typeface="IBM Plex Sans" charset="0"/>
              </a:rPr>
              <a:t>Senior, Learning Content Development, Automation Software</a:t>
            </a:r>
            <a:endParaRPr lang="en-US" dirty="0">
              <a:solidFill>
                <a:srgbClr val="FFFFFF"/>
              </a:solidFill>
            </a:endParaRPr>
          </a:p>
        </p:txBody>
      </p:sp>
      <p:pic>
        <p:nvPicPr>
          <p:cNvPr id="1028" name="Picture 4">
            <a:extLst>
              <a:ext uri="{FF2B5EF4-FFF2-40B4-BE49-F238E27FC236}">
                <a16:creationId xmlns:a16="http://schemas.microsoft.com/office/drawing/2014/main" id="{0BA9196A-6A74-984F-AD6A-C9E39731EEF3}"/>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7605380" y="1654225"/>
            <a:ext cx="10682620" cy="68203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63852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909A507-C1A0-43AE-A026-D526D22FA685}"/>
              </a:ext>
            </a:extLst>
          </p:cNvPr>
          <p:cNvSpPr/>
          <p:nvPr/>
        </p:nvSpPr>
        <p:spPr bwMode="auto">
          <a:xfrm>
            <a:off x="4552757" y="8683526"/>
            <a:ext cx="10742362" cy="1368672"/>
          </a:xfrm>
          <a:prstGeom prst="rect">
            <a:avLst/>
          </a:prstGeom>
          <a:solidFill>
            <a:schemeClr val="tx1"/>
          </a:solidFill>
          <a:ln w="19050">
            <a:solidFill>
              <a:schemeClr val="accent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5966" tIns="35966" rIns="35966" bIns="35966" numCol="1" rtlCol="0" anchor="t" anchorCtr="0" compatLnSpc="1">
            <a:prstTxWarp prst="textNoShape">
              <a:avLst/>
            </a:prstTxWarp>
          </a:bodyPr>
          <a:lstStyle/>
          <a:p>
            <a:pPr defTabSz="913486" fontAlgn="base">
              <a:lnSpc>
                <a:spcPct val="90000"/>
              </a:lnSpc>
              <a:spcBef>
                <a:spcPct val="0"/>
              </a:spcBef>
              <a:spcAft>
                <a:spcPct val="0"/>
              </a:spcAft>
            </a:pPr>
            <a:endParaRPr lang="en-US" sz="1398" dirty="0">
              <a:solidFill>
                <a:schemeClr val="bg1"/>
              </a:solidFill>
              <a:latin typeface="Arial" panose="020B0604020202020204" pitchFamily="34" charset="0"/>
            </a:endParaRPr>
          </a:p>
        </p:txBody>
      </p:sp>
      <p:sp>
        <p:nvSpPr>
          <p:cNvPr id="4" name="Slide Number Placeholder 3">
            <a:extLst>
              <a:ext uri="{FF2B5EF4-FFF2-40B4-BE49-F238E27FC236}">
                <a16:creationId xmlns:a16="http://schemas.microsoft.com/office/drawing/2014/main" id="{45BD905A-7711-4E27-9918-208376A8FE82}"/>
              </a:ext>
            </a:extLst>
          </p:cNvPr>
          <p:cNvSpPr txBox="1">
            <a:spLocks/>
          </p:cNvSpPr>
          <p:nvPr/>
        </p:nvSpPr>
        <p:spPr>
          <a:xfrm>
            <a:off x="14167244" y="9719135"/>
            <a:ext cx="3653128" cy="333066"/>
          </a:xfrm>
          <a:prstGeom prst="rect">
            <a:avLst/>
          </a:prstGeom>
        </p:spPr>
        <p:txBody>
          <a:bodyPr vert="horz" lIns="0" tIns="0" rIns="0" bIns="0" rtlCol="0" anchor="ctr"/>
          <a:lstStyle>
            <a:defPPr>
              <a:defRPr lang="en-US"/>
            </a:defPPr>
            <a:lvl1pPr marL="0" algn="r" defTabSz="914484" rtl="0" eaLnBrk="1" latinLnBrk="0" hangingPunct="1">
              <a:defRPr sz="800" kern="1200">
                <a:solidFill>
                  <a:schemeClr val="bg1"/>
                </a:solidFill>
                <a:latin typeface="IBM Plex Sans" panose="020B0503050203000203" pitchFamily="34" charset="0"/>
                <a:ea typeface="+mn-ea"/>
                <a:cs typeface="+mn-cs"/>
              </a:defRPr>
            </a:lvl1pPr>
            <a:lvl2pPr marL="457241" algn="l" defTabSz="914484" rtl="0" eaLnBrk="1" latinLnBrk="0" hangingPunct="1">
              <a:defRPr sz="1800" kern="1200">
                <a:solidFill>
                  <a:schemeClr val="tx1"/>
                </a:solidFill>
                <a:latin typeface="+mn-lt"/>
                <a:ea typeface="+mn-ea"/>
                <a:cs typeface="+mn-cs"/>
              </a:defRPr>
            </a:lvl2pPr>
            <a:lvl3pPr marL="914484" algn="l" defTabSz="914484" rtl="0" eaLnBrk="1" latinLnBrk="0" hangingPunct="1">
              <a:defRPr sz="1800" kern="1200">
                <a:solidFill>
                  <a:schemeClr val="tx1"/>
                </a:solidFill>
                <a:latin typeface="+mn-lt"/>
                <a:ea typeface="+mn-ea"/>
                <a:cs typeface="+mn-cs"/>
              </a:defRPr>
            </a:lvl3pPr>
            <a:lvl4pPr marL="1371725" algn="l" defTabSz="914484" rtl="0" eaLnBrk="1" latinLnBrk="0" hangingPunct="1">
              <a:defRPr sz="1800" kern="1200">
                <a:solidFill>
                  <a:schemeClr val="tx1"/>
                </a:solidFill>
                <a:latin typeface="+mn-lt"/>
                <a:ea typeface="+mn-ea"/>
                <a:cs typeface="+mn-cs"/>
              </a:defRPr>
            </a:lvl4pPr>
            <a:lvl5pPr marL="1828968" algn="l" defTabSz="914484" rtl="0" eaLnBrk="1" latinLnBrk="0" hangingPunct="1">
              <a:defRPr sz="1800" kern="1200">
                <a:solidFill>
                  <a:schemeClr val="tx1"/>
                </a:solidFill>
                <a:latin typeface="+mn-lt"/>
                <a:ea typeface="+mn-ea"/>
                <a:cs typeface="+mn-cs"/>
              </a:defRPr>
            </a:lvl5pPr>
            <a:lvl6pPr marL="2286209" algn="l" defTabSz="914484" rtl="0" eaLnBrk="1" latinLnBrk="0" hangingPunct="1">
              <a:defRPr sz="1800" kern="1200">
                <a:solidFill>
                  <a:schemeClr val="tx1"/>
                </a:solidFill>
                <a:latin typeface="+mn-lt"/>
                <a:ea typeface="+mn-ea"/>
                <a:cs typeface="+mn-cs"/>
              </a:defRPr>
            </a:lvl6pPr>
            <a:lvl7pPr marL="2743452" algn="l" defTabSz="914484" rtl="0" eaLnBrk="1" latinLnBrk="0" hangingPunct="1">
              <a:defRPr sz="1800" kern="1200">
                <a:solidFill>
                  <a:schemeClr val="tx1"/>
                </a:solidFill>
                <a:latin typeface="+mn-lt"/>
                <a:ea typeface="+mn-ea"/>
                <a:cs typeface="+mn-cs"/>
              </a:defRPr>
            </a:lvl7pPr>
            <a:lvl8pPr marL="3200693" algn="l" defTabSz="914484" rtl="0" eaLnBrk="1" latinLnBrk="0" hangingPunct="1">
              <a:defRPr sz="1800" kern="1200">
                <a:solidFill>
                  <a:schemeClr val="tx1"/>
                </a:solidFill>
                <a:latin typeface="+mn-lt"/>
                <a:ea typeface="+mn-ea"/>
                <a:cs typeface="+mn-cs"/>
              </a:defRPr>
            </a:lvl8pPr>
            <a:lvl9pPr marL="3657936" algn="l" defTabSz="914484" rtl="0" eaLnBrk="1" latinLnBrk="0" hangingPunct="1">
              <a:defRPr sz="1800" kern="1200">
                <a:solidFill>
                  <a:schemeClr val="tx1"/>
                </a:solidFill>
                <a:latin typeface="+mn-lt"/>
                <a:ea typeface="+mn-ea"/>
                <a:cs typeface="+mn-cs"/>
              </a:defRPr>
            </a:lvl9pPr>
          </a:lstStyle>
          <a:p>
            <a:pPr defTabSz="1370354"/>
            <a:fld id="{59395FB3-9C97-154F-86B2-7E381B951268}" type="slidenum">
              <a:rPr lang="en-US" sz="1198">
                <a:solidFill>
                  <a:schemeClr val="tx1"/>
                </a:solidFill>
                <a:latin typeface="Arial" panose="020B0604020202020204" pitchFamily="34" charset="0"/>
              </a:rPr>
              <a:pPr defTabSz="1370354"/>
              <a:t>10</a:t>
            </a:fld>
            <a:endParaRPr lang="en-US" sz="1198" dirty="0">
              <a:solidFill>
                <a:schemeClr val="tx1"/>
              </a:solidFill>
              <a:latin typeface="Arial" panose="020B0604020202020204" pitchFamily="34" charset="0"/>
            </a:endParaRPr>
          </a:p>
        </p:txBody>
      </p:sp>
      <p:sp>
        <p:nvSpPr>
          <p:cNvPr id="5" name="Title">
            <a:extLst>
              <a:ext uri="{FF2B5EF4-FFF2-40B4-BE49-F238E27FC236}">
                <a16:creationId xmlns:a16="http://schemas.microsoft.com/office/drawing/2014/main" id="{B5CD0637-A5A7-4499-B4D2-E5F84F525DF7}"/>
              </a:ext>
            </a:extLst>
          </p:cNvPr>
          <p:cNvSpPr txBox="1">
            <a:spLocks/>
          </p:cNvSpPr>
          <p:nvPr/>
        </p:nvSpPr>
        <p:spPr>
          <a:xfrm>
            <a:off x="2374339" y="6071903"/>
            <a:ext cx="2206234" cy="1208774"/>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48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4440">
                <a:solidFill>
                  <a:srgbClr val="191919"/>
                </a:solidFill>
                <a:latin typeface="HelvNeue Light for IBM" pitchFamily="34" charset="0"/>
              </a:defRPr>
            </a:lvl2pPr>
            <a:lvl3pPr algn="l" rtl="0" eaLnBrk="1" fontAlgn="base" hangingPunct="1">
              <a:lnSpc>
                <a:spcPct val="90000"/>
              </a:lnSpc>
              <a:spcBef>
                <a:spcPct val="0"/>
              </a:spcBef>
              <a:spcAft>
                <a:spcPct val="0"/>
              </a:spcAft>
              <a:defRPr sz="4440">
                <a:solidFill>
                  <a:srgbClr val="191919"/>
                </a:solidFill>
                <a:latin typeface="HelvNeue Light for IBM" pitchFamily="34" charset="0"/>
              </a:defRPr>
            </a:lvl3pPr>
            <a:lvl4pPr algn="l" rtl="0" eaLnBrk="1" fontAlgn="base" hangingPunct="1">
              <a:lnSpc>
                <a:spcPct val="90000"/>
              </a:lnSpc>
              <a:spcBef>
                <a:spcPct val="0"/>
              </a:spcBef>
              <a:spcAft>
                <a:spcPct val="0"/>
              </a:spcAft>
              <a:defRPr sz="4440">
                <a:solidFill>
                  <a:srgbClr val="191919"/>
                </a:solidFill>
                <a:latin typeface="HelvNeue Light for IBM" pitchFamily="34" charset="0"/>
              </a:defRPr>
            </a:lvl4pPr>
            <a:lvl5pPr algn="l" rtl="0" eaLnBrk="1" fontAlgn="base" hangingPunct="1">
              <a:lnSpc>
                <a:spcPct val="90000"/>
              </a:lnSpc>
              <a:spcBef>
                <a:spcPct val="0"/>
              </a:spcBef>
              <a:spcAft>
                <a:spcPct val="0"/>
              </a:spcAft>
              <a:defRPr sz="4440">
                <a:solidFill>
                  <a:srgbClr val="191919"/>
                </a:solidFill>
                <a:latin typeface="HelvNeue Light for IBM" pitchFamily="34" charset="0"/>
              </a:defRPr>
            </a:lvl5pPr>
            <a:lvl6pPr marL="725136" algn="l" rtl="0" eaLnBrk="1" fontAlgn="base" hangingPunct="1">
              <a:lnSpc>
                <a:spcPct val="90000"/>
              </a:lnSpc>
              <a:spcBef>
                <a:spcPct val="0"/>
              </a:spcBef>
              <a:spcAft>
                <a:spcPct val="0"/>
              </a:spcAft>
              <a:defRPr sz="4440">
                <a:solidFill>
                  <a:srgbClr val="191919"/>
                </a:solidFill>
                <a:latin typeface="HelvNeue Light for IBM" pitchFamily="34" charset="0"/>
              </a:defRPr>
            </a:lvl6pPr>
            <a:lvl7pPr marL="1450278" algn="l" rtl="0" eaLnBrk="1" fontAlgn="base" hangingPunct="1">
              <a:lnSpc>
                <a:spcPct val="90000"/>
              </a:lnSpc>
              <a:spcBef>
                <a:spcPct val="0"/>
              </a:spcBef>
              <a:spcAft>
                <a:spcPct val="0"/>
              </a:spcAft>
              <a:defRPr sz="4440">
                <a:solidFill>
                  <a:srgbClr val="191919"/>
                </a:solidFill>
                <a:latin typeface="HelvNeue Light for IBM" pitchFamily="34" charset="0"/>
              </a:defRPr>
            </a:lvl7pPr>
            <a:lvl8pPr marL="2175414" algn="l" rtl="0" eaLnBrk="1" fontAlgn="base" hangingPunct="1">
              <a:lnSpc>
                <a:spcPct val="90000"/>
              </a:lnSpc>
              <a:spcBef>
                <a:spcPct val="0"/>
              </a:spcBef>
              <a:spcAft>
                <a:spcPct val="0"/>
              </a:spcAft>
              <a:defRPr sz="4440">
                <a:solidFill>
                  <a:srgbClr val="191919"/>
                </a:solidFill>
                <a:latin typeface="HelvNeue Light for IBM" pitchFamily="34" charset="0"/>
              </a:defRPr>
            </a:lvl8pPr>
            <a:lvl9pPr marL="2900552" algn="l" rtl="0" eaLnBrk="1" fontAlgn="base" hangingPunct="1">
              <a:lnSpc>
                <a:spcPct val="90000"/>
              </a:lnSpc>
              <a:spcBef>
                <a:spcPct val="0"/>
              </a:spcBef>
              <a:spcAft>
                <a:spcPct val="0"/>
              </a:spcAft>
              <a:defRPr sz="4440">
                <a:solidFill>
                  <a:srgbClr val="191919"/>
                </a:solidFill>
                <a:latin typeface="HelvNeue Light for IBM" pitchFamily="34" charset="0"/>
              </a:defRPr>
            </a:lvl9pPr>
          </a:lstStyle>
          <a:p>
            <a:pPr marL="191832" indent="-191832" defTabSz="912550" fontAlgn="auto">
              <a:lnSpc>
                <a:spcPct val="100000"/>
              </a:lnSpc>
              <a:spcBef>
                <a:spcPts val="0"/>
              </a:spcBef>
              <a:spcAft>
                <a:spcPts val="1048"/>
              </a:spcAft>
              <a:buFont typeface="Monaco" pitchFamily="2" charset="77"/>
              <a:buChar char="⎻"/>
              <a:defRPr/>
            </a:pPr>
            <a:r>
              <a:rPr lang="en-US" sz="1498" kern="0" dirty="0">
                <a:solidFill>
                  <a:srgbClr val="FFFFFF"/>
                </a:solidFill>
                <a:latin typeface="Arial" panose="020B0604020202020204" pitchFamily="34" charset="0"/>
                <a:cs typeface="Arial" panose="020B0604020202020204" pitchFamily="34" charset="0"/>
              </a:rPr>
              <a:t>Robotic Process Automation</a:t>
            </a:r>
          </a:p>
        </p:txBody>
      </p:sp>
      <p:sp>
        <p:nvSpPr>
          <p:cNvPr id="6" name="Title">
            <a:extLst>
              <a:ext uri="{FF2B5EF4-FFF2-40B4-BE49-F238E27FC236}">
                <a16:creationId xmlns:a16="http://schemas.microsoft.com/office/drawing/2014/main" id="{2D73D2E2-A88D-4E76-889A-BCD5B5E5B839}"/>
              </a:ext>
            </a:extLst>
          </p:cNvPr>
          <p:cNvSpPr txBox="1">
            <a:spLocks/>
          </p:cNvSpPr>
          <p:nvPr/>
        </p:nvSpPr>
        <p:spPr>
          <a:xfrm>
            <a:off x="8701019" y="6068068"/>
            <a:ext cx="2206234" cy="1703704"/>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48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4440">
                <a:solidFill>
                  <a:srgbClr val="191919"/>
                </a:solidFill>
                <a:latin typeface="HelvNeue Light for IBM" pitchFamily="34" charset="0"/>
              </a:defRPr>
            </a:lvl2pPr>
            <a:lvl3pPr algn="l" rtl="0" eaLnBrk="1" fontAlgn="base" hangingPunct="1">
              <a:lnSpc>
                <a:spcPct val="90000"/>
              </a:lnSpc>
              <a:spcBef>
                <a:spcPct val="0"/>
              </a:spcBef>
              <a:spcAft>
                <a:spcPct val="0"/>
              </a:spcAft>
              <a:defRPr sz="4440">
                <a:solidFill>
                  <a:srgbClr val="191919"/>
                </a:solidFill>
                <a:latin typeface="HelvNeue Light for IBM" pitchFamily="34" charset="0"/>
              </a:defRPr>
            </a:lvl3pPr>
            <a:lvl4pPr algn="l" rtl="0" eaLnBrk="1" fontAlgn="base" hangingPunct="1">
              <a:lnSpc>
                <a:spcPct val="90000"/>
              </a:lnSpc>
              <a:spcBef>
                <a:spcPct val="0"/>
              </a:spcBef>
              <a:spcAft>
                <a:spcPct val="0"/>
              </a:spcAft>
              <a:defRPr sz="4440">
                <a:solidFill>
                  <a:srgbClr val="191919"/>
                </a:solidFill>
                <a:latin typeface="HelvNeue Light for IBM" pitchFamily="34" charset="0"/>
              </a:defRPr>
            </a:lvl4pPr>
            <a:lvl5pPr algn="l" rtl="0" eaLnBrk="1" fontAlgn="base" hangingPunct="1">
              <a:lnSpc>
                <a:spcPct val="90000"/>
              </a:lnSpc>
              <a:spcBef>
                <a:spcPct val="0"/>
              </a:spcBef>
              <a:spcAft>
                <a:spcPct val="0"/>
              </a:spcAft>
              <a:defRPr sz="4440">
                <a:solidFill>
                  <a:srgbClr val="191919"/>
                </a:solidFill>
                <a:latin typeface="HelvNeue Light for IBM" pitchFamily="34" charset="0"/>
              </a:defRPr>
            </a:lvl5pPr>
            <a:lvl6pPr marL="725136" algn="l" rtl="0" eaLnBrk="1" fontAlgn="base" hangingPunct="1">
              <a:lnSpc>
                <a:spcPct val="90000"/>
              </a:lnSpc>
              <a:spcBef>
                <a:spcPct val="0"/>
              </a:spcBef>
              <a:spcAft>
                <a:spcPct val="0"/>
              </a:spcAft>
              <a:defRPr sz="4440">
                <a:solidFill>
                  <a:srgbClr val="191919"/>
                </a:solidFill>
                <a:latin typeface="HelvNeue Light for IBM" pitchFamily="34" charset="0"/>
              </a:defRPr>
            </a:lvl6pPr>
            <a:lvl7pPr marL="1450278" algn="l" rtl="0" eaLnBrk="1" fontAlgn="base" hangingPunct="1">
              <a:lnSpc>
                <a:spcPct val="90000"/>
              </a:lnSpc>
              <a:spcBef>
                <a:spcPct val="0"/>
              </a:spcBef>
              <a:spcAft>
                <a:spcPct val="0"/>
              </a:spcAft>
              <a:defRPr sz="4440">
                <a:solidFill>
                  <a:srgbClr val="191919"/>
                </a:solidFill>
                <a:latin typeface="HelvNeue Light for IBM" pitchFamily="34" charset="0"/>
              </a:defRPr>
            </a:lvl7pPr>
            <a:lvl8pPr marL="2175414" algn="l" rtl="0" eaLnBrk="1" fontAlgn="base" hangingPunct="1">
              <a:lnSpc>
                <a:spcPct val="90000"/>
              </a:lnSpc>
              <a:spcBef>
                <a:spcPct val="0"/>
              </a:spcBef>
              <a:spcAft>
                <a:spcPct val="0"/>
              </a:spcAft>
              <a:defRPr sz="4440">
                <a:solidFill>
                  <a:srgbClr val="191919"/>
                </a:solidFill>
                <a:latin typeface="HelvNeue Light for IBM" pitchFamily="34" charset="0"/>
              </a:defRPr>
            </a:lvl8pPr>
            <a:lvl9pPr marL="2900552" algn="l" rtl="0" eaLnBrk="1" fontAlgn="base" hangingPunct="1">
              <a:lnSpc>
                <a:spcPct val="90000"/>
              </a:lnSpc>
              <a:spcBef>
                <a:spcPct val="0"/>
              </a:spcBef>
              <a:spcAft>
                <a:spcPct val="0"/>
              </a:spcAft>
              <a:defRPr sz="4440">
                <a:solidFill>
                  <a:srgbClr val="191919"/>
                </a:solidFill>
                <a:latin typeface="HelvNeue Light for IBM" pitchFamily="34" charset="0"/>
              </a:defRPr>
            </a:lvl9pPr>
          </a:lstStyle>
          <a:p>
            <a:pPr marL="191832" indent="-191832" defTabSz="912550" fontAlgn="auto">
              <a:lnSpc>
                <a:spcPct val="100000"/>
              </a:lnSpc>
              <a:spcBef>
                <a:spcPts val="0"/>
              </a:spcBef>
              <a:spcAft>
                <a:spcPts val="1048"/>
              </a:spcAft>
              <a:buFont typeface="Monaco" pitchFamily="2" charset="77"/>
              <a:buChar char="⎻"/>
              <a:defRPr/>
            </a:pPr>
            <a:r>
              <a:rPr lang="en-US" sz="1498" kern="0" dirty="0">
                <a:solidFill>
                  <a:srgbClr val="FFFFFF"/>
                </a:solidFill>
                <a:latin typeface="Arial" panose="020B0604020202020204" pitchFamily="34" charset="0"/>
                <a:cs typeface="Arial" panose="020B0604020202020204" pitchFamily="34" charset="0"/>
              </a:rPr>
              <a:t>Event detection</a:t>
            </a:r>
          </a:p>
        </p:txBody>
      </p:sp>
      <p:sp>
        <p:nvSpPr>
          <p:cNvPr id="7" name="Title">
            <a:extLst>
              <a:ext uri="{FF2B5EF4-FFF2-40B4-BE49-F238E27FC236}">
                <a16:creationId xmlns:a16="http://schemas.microsoft.com/office/drawing/2014/main" id="{0E8BE081-6954-4440-B6A9-F6E813A6E7AB}"/>
              </a:ext>
            </a:extLst>
          </p:cNvPr>
          <p:cNvSpPr txBox="1">
            <a:spLocks/>
          </p:cNvSpPr>
          <p:nvPr/>
        </p:nvSpPr>
        <p:spPr>
          <a:xfrm>
            <a:off x="13218767" y="6131112"/>
            <a:ext cx="2206234" cy="1703704"/>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48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4440">
                <a:solidFill>
                  <a:srgbClr val="191919"/>
                </a:solidFill>
                <a:latin typeface="HelvNeue Light for IBM" pitchFamily="34" charset="0"/>
              </a:defRPr>
            </a:lvl2pPr>
            <a:lvl3pPr algn="l" rtl="0" eaLnBrk="1" fontAlgn="base" hangingPunct="1">
              <a:lnSpc>
                <a:spcPct val="90000"/>
              </a:lnSpc>
              <a:spcBef>
                <a:spcPct val="0"/>
              </a:spcBef>
              <a:spcAft>
                <a:spcPct val="0"/>
              </a:spcAft>
              <a:defRPr sz="4440">
                <a:solidFill>
                  <a:srgbClr val="191919"/>
                </a:solidFill>
                <a:latin typeface="HelvNeue Light for IBM" pitchFamily="34" charset="0"/>
              </a:defRPr>
            </a:lvl3pPr>
            <a:lvl4pPr algn="l" rtl="0" eaLnBrk="1" fontAlgn="base" hangingPunct="1">
              <a:lnSpc>
                <a:spcPct val="90000"/>
              </a:lnSpc>
              <a:spcBef>
                <a:spcPct val="0"/>
              </a:spcBef>
              <a:spcAft>
                <a:spcPct val="0"/>
              </a:spcAft>
              <a:defRPr sz="4440">
                <a:solidFill>
                  <a:srgbClr val="191919"/>
                </a:solidFill>
                <a:latin typeface="HelvNeue Light for IBM" pitchFamily="34" charset="0"/>
              </a:defRPr>
            </a:lvl4pPr>
            <a:lvl5pPr algn="l" rtl="0" eaLnBrk="1" fontAlgn="base" hangingPunct="1">
              <a:lnSpc>
                <a:spcPct val="90000"/>
              </a:lnSpc>
              <a:spcBef>
                <a:spcPct val="0"/>
              </a:spcBef>
              <a:spcAft>
                <a:spcPct val="0"/>
              </a:spcAft>
              <a:defRPr sz="4440">
                <a:solidFill>
                  <a:srgbClr val="191919"/>
                </a:solidFill>
                <a:latin typeface="HelvNeue Light for IBM" pitchFamily="34" charset="0"/>
              </a:defRPr>
            </a:lvl5pPr>
            <a:lvl6pPr marL="725136" algn="l" rtl="0" eaLnBrk="1" fontAlgn="base" hangingPunct="1">
              <a:lnSpc>
                <a:spcPct val="90000"/>
              </a:lnSpc>
              <a:spcBef>
                <a:spcPct val="0"/>
              </a:spcBef>
              <a:spcAft>
                <a:spcPct val="0"/>
              </a:spcAft>
              <a:defRPr sz="4440">
                <a:solidFill>
                  <a:srgbClr val="191919"/>
                </a:solidFill>
                <a:latin typeface="HelvNeue Light for IBM" pitchFamily="34" charset="0"/>
              </a:defRPr>
            </a:lvl6pPr>
            <a:lvl7pPr marL="1450278" algn="l" rtl="0" eaLnBrk="1" fontAlgn="base" hangingPunct="1">
              <a:lnSpc>
                <a:spcPct val="90000"/>
              </a:lnSpc>
              <a:spcBef>
                <a:spcPct val="0"/>
              </a:spcBef>
              <a:spcAft>
                <a:spcPct val="0"/>
              </a:spcAft>
              <a:defRPr sz="4440">
                <a:solidFill>
                  <a:srgbClr val="191919"/>
                </a:solidFill>
                <a:latin typeface="HelvNeue Light for IBM" pitchFamily="34" charset="0"/>
              </a:defRPr>
            </a:lvl7pPr>
            <a:lvl8pPr marL="2175414" algn="l" rtl="0" eaLnBrk="1" fontAlgn="base" hangingPunct="1">
              <a:lnSpc>
                <a:spcPct val="90000"/>
              </a:lnSpc>
              <a:spcBef>
                <a:spcPct val="0"/>
              </a:spcBef>
              <a:spcAft>
                <a:spcPct val="0"/>
              </a:spcAft>
              <a:defRPr sz="4440">
                <a:solidFill>
                  <a:srgbClr val="191919"/>
                </a:solidFill>
                <a:latin typeface="HelvNeue Light for IBM" pitchFamily="34" charset="0"/>
              </a:defRPr>
            </a:lvl8pPr>
            <a:lvl9pPr marL="2900552" algn="l" rtl="0" eaLnBrk="1" fontAlgn="base" hangingPunct="1">
              <a:lnSpc>
                <a:spcPct val="90000"/>
              </a:lnSpc>
              <a:spcBef>
                <a:spcPct val="0"/>
              </a:spcBef>
              <a:spcAft>
                <a:spcPct val="0"/>
              </a:spcAft>
              <a:defRPr sz="4440">
                <a:solidFill>
                  <a:srgbClr val="191919"/>
                </a:solidFill>
                <a:latin typeface="HelvNeue Light for IBM" pitchFamily="34" charset="0"/>
              </a:defRPr>
            </a:lvl9pPr>
          </a:lstStyle>
          <a:p>
            <a:pPr marL="191832" indent="-191832" defTabSz="912550" fontAlgn="auto">
              <a:lnSpc>
                <a:spcPct val="100000"/>
              </a:lnSpc>
              <a:spcBef>
                <a:spcPts val="0"/>
              </a:spcBef>
              <a:spcAft>
                <a:spcPts val="1048"/>
              </a:spcAft>
              <a:buFont typeface="Monaco" pitchFamily="2" charset="77"/>
              <a:buChar char="⎻"/>
              <a:defRPr/>
            </a:pPr>
            <a:r>
              <a:rPr lang="en-US" sz="1498" kern="0" dirty="0">
                <a:solidFill>
                  <a:srgbClr val="FFFFFF"/>
                </a:solidFill>
                <a:latin typeface="Arial" panose="020B0604020202020204" pitchFamily="34" charset="0"/>
                <a:cs typeface="Arial" panose="020B0604020202020204" pitchFamily="34" charset="0"/>
              </a:rPr>
              <a:t>3</a:t>
            </a:r>
            <a:r>
              <a:rPr lang="en-US" sz="1498" kern="0" baseline="30000" dirty="0">
                <a:solidFill>
                  <a:srgbClr val="FFFFFF"/>
                </a:solidFill>
                <a:latin typeface="Arial" panose="020B0604020202020204" pitchFamily="34" charset="0"/>
                <a:cs typeface="Arial" panose="020B0604020202020204" pitchFamily="34" charset="0"/>
              </a:rPr>
              <a:t>rd</a:t>
            </a:r>
            <a:r>
              <a:rPr lang="en-US" sz="1498" kern="0" dirty="0">
                <a:solidFill>
                  <a:srgbClr val="FFFFFF"/>
                </a:solidFill>
                <a:latin typeface="Arial" panose="020B0604020202020204" pitchFamily="34" charset="0"/>
                <a:cs typeface="Arial" panose="020B0604020202020204" pitchFamily="34" charset="0"/>
              </a:rPr>
              <a:t> Party</a:t>
            </a:r>
            <a:br>
              <a:rPr lang="en-US" sz="1498" kern="0" dirty="0">
                <a:solidFill>
                  <a:srgbClr val="FFFFFF"/>
                </a:solidFill>
                <a:latin typeface="Arial" panose="020B0604020202020204" pitchFamily="34" charset="0"/>
                <a:cs typeface="Arial" panose="020B0604020202020204" pitchFamily="34" charset="0"/>
              </a:rPr>
            </a:br>
            <a:r>
              <a:rPr lang="en-US" sz="1498" kern="0" dirty="0">
                <a:solidFill>
                  <a:srgbClr val="FFFFFF"/>
                </a:solidFill>
                <a:latin typeface="Arial" panose="020B0604020202020204" pitchFamily="34" charset="0"/>
                <a:cs typeface="Arial" panose="020B0604020202020204" pitchFamily="34" charset="0"/>
              </a:rPr>
              <a:t> integrations</a:t>
            </a:r>
          </a:p>
        </p:txBody>
      </p:sp>
      <p:sp>
        <p:nvSpPr>
          <p:cNvPr id="8" name="Title">
            <a:extLst>
              <a:ext uri="{FF2B5EF4-FFF2-40B4-BE49-F238E27FC236}">
                <a16:creationId xmlns:a16="http://schemas.microsoft.com/office/drawing/2014/main" id="{52903671-2B2A-4522-AB98-486E6B52BDBD}"/>
              </a:ext>
            </a:extLst>
          </p:cNvPr>
          <p:cNvSpPr txBox="1">
            <a:spLocks/>
          </p:cNvSpPr>
          <p:nvPr/>
        </p:nvSpPr>
        <p:spPr>
          <a:xfrm>
            <a:off x="4396637" y="6071903"/>
            <a:ext cx="2206234" cy="1208774"/>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48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4440">
                <a:solidFill>
                  <a:srgbClr val="191919"/>
                </a:solidFill>
                <a:latin typeface="HelvNeue Light for IBM" pitchFamily="34" charset="0"/>
              </a:defRPr>
            </a:lvl2pPr>
            <a:lvl3pPr algn="l" rtl="0" eaLnBrk="1" fontAlgn="base" hangingPunct="1">
              <a:lnSpc>
                <a:spcPct val="90000"/>
              </a:lnSpc>
              <a:spcBef>
                <a:spcPct val="0"/>
              </a:spcBef>
              <a:spcAft>
                <a:spcPct val="0"/>
              </a:spcAft>
              <a:defRPr sz="4440">
                <a:solidFill>
                  <a:srgbClr val="191919"/>
                </a:solidFill>
                <a:latin typeface="HelvNeue Light for IBM" pitchFamily="34" charset="0"/>
              </a:defRPr>
            </a:lvl3pPr>
            <a:lvl4pPr algn="l" rtl="0" eaLnBrk="1" fontAlgn="base" hangingPunct="1">
              <a:lnSpc>
                <a:spcPct val="90000"/>
              </a:lnSpc>
              <a:spcBef>
                <a:spcPct val="0"/>
              </a:spcBef>
              <a:spcAft>
                <a:spcPct val="0"/>
              </a:spcAft>
              <a:defRPr sz="4440">
                <a:solidFill>
                  <a:srgbClr val="191919"/>
                </a:solidFill>
                <a:latin typeface="HelvNeue Light for IBM" pitchFamily="34" charset="0"/>
              </a:defRPr>
            </a:lvl4pPr>
            <a:lvl5pPr algn="l" rtl="0" eaLnBrk="1" fontAlgn="base" hangingPunct="1">
              <a:lnSpc>
                <a:spcPct val="90000"/>
              </a:lnSpc>
              <a:spcBef>
                <a:spcPct val="0"/>
              </a:spcBef>
              <a:spcAft>
                <a:spcPct val="0"/>
              </a:spcAft>
              <a:defRPr sz="4440">
                <a:solidFill>
                  <a:srgbClr val="191919"/>
                </a:solidFill>
                <a:latin typeface="HelvNeue Light for IBM" pitchFamily="34" charset="0"/>
              </a:defRPr>
            </a:lvl5pPr>
            <a:lvl6pPr marL="725136" algn="l" rtl="0" eaLnBrk="1" fontAlgn="base" hangingPunct="1">
              <a:lnSpc>
                <a:spcPct val="90000"/>
              </a:lnSpc>
              <a:spcBef>
                <a:spcPct val="0"/>
              </a:spcBef>
              <a:spcAft>
                <a:spcPct val="0"/>
              </a:spcAft>
              <a:defRPr sz="4440">
                <a:solidFill>
                  <a:srgbClr val="191919"/>
                </a:solidFill>
                <a:latin typeface="HelvNeue Light for IBM" pitchFamily="34" charset="0"/>
              </a:defRPr>
            </a:lvl6pPr>
            <a:lvl7pPr marL="1450278" algn="l" rtl="0" eaLnBrk="1" fontAlgn="base" hangingPunct="1">
              <a:lnSpc>
                <a:spcPct val="90000"/>
              </a:lnSpc>
              <a:spcBef>
                <a:spcPct val="0"/>
              </a:spcBef>
              <a:spcAft>
                <a:spcPct val="0"/>
              </a:spcAft>
              <a:defRPr sz="4440">
                <a:solidFill>
                  <a:srgbClr val="191919"/>
                </a:solidFill>
                <a:latin typeface="HelvNeue Light for IBM" pitchFamily="34" charset="0"/>
              </a:defRPr>
            </a:lvl7pPr>
            <a:lvl8pPr marL="2175414" algn="l" rtl="0" eaLnBrk="1" fontAlgn="base" hangingPunct="1">
              <a:lnSpc>
                <a:spcPct val="90000"/>
              </a:lnSpc>
              <a:spcBef>
                <a:spcPct val="0"/>
              </a:spcBef>
              <a:spcAft>
                <a:spcPct val="0"/>
              </a:spcAft>
              <a:defRPr sz="4440">
                <a:solidFill>
                  <a:srgbClr val="191919"/>
                </a:solidFill>
                <a:latin typeface="HelvNeue Light for IBM" pitchFamily="34" charset="0"/>
              </a:defRPr>
            </a:lvl8pPr>
            <a:lvl9pPr marL="2900552" algn="l" rtl="0" eaLnBrk="1" fontAlgn="base" hangingPunct="1">
              <a:lnSpc>
                <a:spcPct val="90000"/>
              </a:lnSpc>
              <a:spcBef>
                <a:spcPct val="0"/>
              </a:spcBef>
              <a:spcAft>
                <a:spcPct val="0"/>
              </a:spcAft>
              <a:defRPr sz="4440">
                <a:solidFill>
                  <a:srgbClr val="191919"/>
                </a:solidFill>
                <a:latin typeface="HelvNeue Light for IBM" pitchFamily="34" charset="0"/>
              </a:defRPr>
            </a:lvl9pPr>
          </a:lstStyle>
          <a:p>
            <a:pPr marL="191832" indent="-191832" defTabSz="912550" fontAlgn="auto">
              <a:lnSpc>
                <a:spcPct val="100000"/>
              </a:lnSpc>
              <a:spcBef>
                <a:spcPts val="0"/>
              </a:spcBef>
              <a:spcAft>
                <a:spcPts val="1048"/>
              </a:spcAft>
              <a:buFont typeface="Monaco" pitchFamily="2" charset="77"/>
              <a:buChar char="⎻"/>
              <a:defRPr/>
            </a:pPr>
            <a:r>
              <a:rPr lang="en-US" sz="1498" kern="0" dirty="0">
                <a:solidFill>
                  <a:srgbClr val="FFFFFF"/>
                </a:solidFill>
                <a:latin typeface="Arial" panose="020B0604020202020204" pitchFamily="34" charset="0"/>
                <a:cs typeface="Arial" panose="020B0604020202020204" pitchFamily="34" charset="0"/>
              </a:rPr>
              <a:t>Natural language interactions</a:t>
            </a:r>
          </a:p>
        </p:txBody>
      </p:sp>
      <p:sp>
        <p:nvSpPr>
          <p:cNvPr id="9" name="Title">
            <a:extLst>
              <a:ext uri="{FF2B5EF4-FFF2-40B4-BE49-F238E27FC236}">
                <a16:creationId xmlns:a16="http://schemas.microsoft.com/office/drawing/2014/main" id="{24B3278A-BCCA-41BF-9707-D019791A3A0C}"/>
              </a:ext>
            </a:extLst>
          </p:cNvPr>
          <p:cNvSpPr txBox="1">
            <a:spLocks/>
          </p:cNvSpPr>
          <p:nvPr/>
        </p:nvSpPr>
        <p:spPr>
          <a:xfrm>
            <a:off x="10888449" y="6068068"/>
            <a:ext cx="2206234" cy="1703704"/>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48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4440">
                <a:solidFill>
                  <a:srgbClr val="191919"/>
                </a:solidFill>
                <a:latin typeface="HelvNeue Light for IBM" pitchFamily="34" charset="0"/>
              </a:defRPr>
            </a:lvl2pPr>
            <a:lvl3pPr algn="l" rtl="0" eaLnBrk="1" fontAlgn="base" hangingPunct="1">
              <a:lnSpc>
                <a:spcPct val="90000"/>
              </a:lnSpc>
              <a:spcBef>
                <a:spcPct val="0"/>
              </a:spcBef>
              <a:spcAft>
                <a:spcPct val="0"/>
              </a:spcAft>
              <a:defRPr sz="4440">
                <a:solidFill>
                  <a:srgbClr val="191919"/>
                </a:solidFill>
                <a:latin typeface="HelvNeue Light for IBM" pitchFamily="34" charset="0"/>
              </a:defRPr>
            </a:lvl3pPr>
            <a:lvl4pPr algn="l" rtl="0" eaLnBrk="1" fontAlgn="base" hangingPunct="1">
              <a:lnSpc>
                <a:spcPct val="90000"/>
              </a:lnSpc>
              <a:spcBef>
                <a:spcPct val="0"/>
              </a:spcBef>
              <a:spcAft>
                <a:spcPct val="0"/>
              </a:spcAft>
              <a:defRPr sz="4440">
                <a:solidFill>
                  <a:srgbClr val="191919"/>
                </a:solidFill>
                <a:latin typeface="HelvNeue Light for IBM" pitchFamily="34" charset="0"/>
              </a:defRPr>
            </a:lvl4pPr>
            <a:lvl5pPr algn="l" rtl="0" eaLnBrk="1" fontAlgn="base" hangingPunct="1">
              <a:lnSpc>
                <a:spcPct val="90000"/>
              </a:lnSpc>
              <a:spcBef>
                <a:spcPct val="0"/>
              </a:spcBef>
              <a:spcAft>
                <a:spcPct val="0"/>
              </a:spcAft>
              <a:defRPr sz="4440">
                <a:solidFill>
                  <a:srgbClr val="191919"/>
                </a:solidFill>
                <a:latin typeface="HelvNeue Light for IBM" pitchFamily="34" charset="0"/>
              </a:defRPr>
            </a:lvl5pPr>
            <a:lvl6pPr marL="725136" algn="l" rtl="0" eaLnBrk="1" fontAlgn="base" hangingPunct="1">
              <a:lnSpc>
                <a:spcPct val="90000"/>
              </a:lnSpc>
              <a:spcBef>
                <a:spcPct val="0"/>
              </a:spcBef>
              <a:spcAft>
                <a:spcPct val="0"/>
              </a:spcAft>
              <a:defRPr sz="4440">
                <a:solidFill>
                  <a:srgbClr val="191919"/>
                </a:solidFill>
                <a:latin typeface="HelvNeue Light for IBM" pitchFamily="34" charset="0"/>
              </a:defRPr>
            </a:lvl6pPr>
            <a:lvl7pPr marL="1450278" algn="l" rtl="0" eaLnBrk="1" fontAlgn="base" hangingPunct="1">
              <a:lnSpc>
                <a:spcPct val="90000"/>
              </a:lnSpc>
              <a:spcBef>
                <a:spcPct val="0"/>
              </a:spcBef>
              <a:spcAft>
                <a:spcPct val="0"/>
              </a:spcAft>
              <a:defRPr sz="4440">
                <a:solidFill>
                  <a:srgbClr val="191919"/>
                </a:solidFill>
                <a:latin typeface="HelvNeue Light for IBM" pitchFamily="34" charset="0"/>
              </a:defRPr>
            </a:lvl7pPr>
            <a:lvl8pPr marL="2175414" algn="l" rtl="0" eaLnBrk="1" fontAlgn="base" hangingPunct="1">
              <a:lnSpc>
                <a:spcPct val="90000"/>
              </a:lnSpc>
              <a:spcBef>
                <a:spcPct val="0"/>
              </a:spcBef>
              <a:spcAft>
                <a:spcPct val="0"/>
              </a:spcAft>
              <a:defRPr sz="4440">
                <a:solidFill>
                  <a:srgbClr val="191919"/>
                </a:solidFill>
                <a:latin typeface="HelvNeue Light for IBM" pitchFamily="34" charset="0"/>
              </a:defRPr>
            </a:lvl8pPr>
            <a:lvl9pPr marL="2900552" algn="l" rtl="0" eaLnBrk="1" fontAlgn="base" hangingPunct="1">
              <a:lnSpc>
                <a:spcPct val="90000"/>
              </a:lnSpc>
              <a:spcBef>
                <a:spcPct val="0"/>
              </a:spcBef>
              <a:spcAft>
                <a:spcPct val="0"/>
              </a:spcAft>
              <a:defRPr sz="4440">
                <a:solidFill>
                  <a:srgbClr val="191919"/>
                </a:solidFill>
                <a:latin typeface="HelvNeue Light for IBM" pitchFamily="34" charset="0"/>
              </a:defRPr>
            </a:lvl9pPr>
          </a:lstStyle>
          <a:p>
            <a:pPr marL="191832" indent="-191832" defTabSz="912550" fontAlgn="auto">
              <a:lnSpc>
                <a:spcPct val="100000"/>
              </a:lnSpc>
              <a:spcBef>
                <a:spcPts val="0"/>
              </a:spcBef>
              <a:spcAft>
                <a:spcPts val="1048"/>
              </a:spcAft>
              <a:buFont typeface="Monaco" pitchFamily="2" charset="77"/>
              <a:buChar char="⎻"/>
              <a:defRPr/>
            </a:pPr>
            <a:r>
              <a:rPr lang="en-US" sz="1498" kern="0" dirty="0">
                <a:solidFill>
                  <a:srgbClr val="FFFFFF"/>
                </a:solidFill>
                <a:latin typeface="Arial" panose="020B0604020202020204" pitchFamily="34" charset="0"/>
                <a:cs typeface="Arial" panose="020B0604020202020204" pitchFamily="34" charset="0"/>
              </a:rPr>
              <a:t>Machine learning</a:t>
            </a:r>
          </a:p>
        </p:txBody>
      </p:sp>
      <p:sp>
        <p:nvSpPr>
          <p:cNvPr id="10" name="Title">
            <a:extLst>
              <a:ext uri="{FF2B5EF4-FFF2-40B4-BE49-F238E27FC236}">
                <a16:creationId xmlns:a16="http://schemas.microsoft.com/office/drawing/2014/main" id="{C510E545-0EB8-4C39-B513-F90D11D674D1}"/>
              </a:ext>
            </a:extLst>
          </p:cNvPr>
          <p:cNvSpPr txBox="1">
            <a:spLocks/>
          </p:cNvSpPr>
          <p:nvPr/>
        </p:nvSpPr>
        <p:spPr>
          <a:xfrm>
            <a:off x="15208385" y="6131112"/>
            <a:ext cx="2206234" cy="1703704"/>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48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4440">
                <a:solidFill>
                  <a:srgbClr val="191919"/>
                </a:solidFill>
                <a:latin typeface="HelvNeue Light for IBM" pitchFamily="34" charset="0"/>
              </a:defRPr>
            </a:lvl2pPr>
            <a:lvl3pPr algn="l" rtl="0" eaLnBrk="1" fontAlgn="base" hangingPunct="1">
              <a:lnSpc>
                <a:spcPct val="90000"/>
              </a:lnSpc>
              <a:spcBef>
                <a:spcPct val="0"/>
              </a:spcBef>
              <a:spcAft>
                <a:spcPct val="0"/>
              </a:spcAft>
              <a:defRPr sz="4440">
                <a:solidFill>
                  <a:srgbClr val="191919"/>
                </a:solidFill>
                <a:latin typeface="HelvNeue Light for IBM" pitchFamily="34" charset="0"/>
              </a:defRPr>
            </a:lvl3pPr>
            <a:lvl4pPr algn="l" rtl="0" eaLnBrk="1" fontAlgn="base" hangingPunct="1">
              <a:lnSpc>
                <a:spcPct val="90000"/>
              </a:lnSpc>
              <a:spcBef>
                <a:spcPct val="0"/>
              </a:spcBef>
              <a:spcAft>
                <a:spcPct val="0"/>
              </a:spcAft>
              <a:defRPr sz="4440">
                <a:solidFill>
                  <a:srgbClr val="191919"/>
                </a:solidFill>
                <a:latin typeface="HelvNeue Light for IBM" pitchFamily="34" charset="0"/>
              </a:defRPr>
            </a:lvl4pPr>
            <a:lvl5pPr algn="l" rtl="0" eaLnBrk="1" fontAlgn="base" hangingPunct="1">
              <a:lnSpc>
                <a:spcPct val="90000"/>
              </a:lnSpc>
              <a:spcBef>
                <a:spcPct val="0"/>
              </a:spcBef>
              <a:spcAft>
                <a:spcPct val="0"/>
              </a:spcAft>
              <a:defRPr sz="4440">
                <a:solidFill>
                  <a:srgbClr val="191919"/>
                </a:solidFill>
                <a:latin typeface="HelvNeue Light for IBM" pitchFamily="34" charset="0"/>
              </a:defRPr>
            </a:lvl5pPr>
            <a:lvl6pPr marL="725136" algn="l" rtl="0" eaLnBrk="1" fontAlgn="base" hangingPunct="1">
              <a:lnSpc>
                <a:spcPct val="90000"/>
              </a:lnSpc>
              <a:spcBef>
                <a:spcPct val="0"/>
              </a:spcBef>
              <a:spcAft>
                <a:spcPct val="0"/>
              </a:spcAft>
              <a:defRPr sz="4440">
                <a:solidFill>
                  <a:srgbClr val="191919"/>
                </a:solidFill>
                <a:latin typeface="HelvNeue Light for IBM" pitchFamily="34" charset="0"/>
              </a:defRPr>
            </a:lvl6pPr>
            <a:lvl7pPr marL="1450278" algn="l" rtl="0" eaLnBrk="1" fontAlgn="base" hangingPunct="1">
              <a:lnSpc>
                <a:spcPct val="90000"/>
              </a:lnSpc>
              <a:spcBef>
                <a:spcPct val="0"/>
              </a:spcBef>
              <a:spcAft>
                <a:spcPct val="0"/>
              </a:spcAft>
              <a:defRPr sz="4440">
                <a:solidFill>
                  <a:srgbClr val="191919"/>
                </a:solidFill>
                <a:latin typeface="HelvNeue Light for IBM" pitchFamily="34" charset="0"/>
              </a:defRPr>
            </a:lvl7pPr>
            <a:lvl8pPr marL="2175414" algn="l" rtl="0" eaLnBrk="1" fontAlgn="base" hangingPunct="1">
              <a:lnSpc>
                <a:spcPct val="90000"/>
              </a:lnSpc>
              <a:spcBef>
                <a:spcPct val="0"/>
              </a:spcBef>
              <a:spcAft>
                <a:spcPct val="0"/>
              </a:spcAft>
              <a:defRPr sz="4440">
                <a:solidFill>
                  <a:srgbClr val="191919"/>
                </a:solidFill>
                <a:latin typeface="HelvNeue Light for IBM" pitchFamily="34" charset="0"/>
              </a:defRPr>
            </a:lvl8pPr>
            <a:lvl9pPr marL="2900552" algn="l" rtl="0" eaLnBrk="1" fontAlgn="base" hangingPunct="1">
              <a:lnSpc>
                <a:spcPct val="90000"/>
              </a:lnSpc>
              <a:spcBef>
                <a:spcPct val="0"/>
              </a:spcBef>
              <a:spcAft>
                <a:spcPct val="0"/>
              </a:spcAft>
              <a:defRPr sz="4440">
                <a:solidFill>
                  <a:srgbClr val="191919"/>
                </a:solidFill>
                <a:latin typeface="HelvNeue Light for IBM" pitchFamily="34" charset="0"/>
              </a:defRPr>
            </a:lvl9pPr>
          </a:lstStyle>
          <a:p>
            <a:pPr marL="191832" indent="-191832" defTabSz="912550" fontAlgn="auto">
              <a:lnSpc>
                <a:spcPct val="100000"/>
              </a:lnSpc>
              <a:spcBef>
                <a:spcPts val="0"/>
              </a:spcBef>
              <a:spcAft>
                <a:spcPts val="1048"/>
              </a:spcAft>
              <a:buFont typeface="Monaco" pitchFamily="2" charset="77"/>
              <a:buChar char="⎻"/>
              <a:defRPr/>
            </a:pPr>
            <a:r>
              <a:rPr lang="en-US" sz="1498" kern="0" dirty="0">
                <a:solidFill>
                  <a:srgbClr val="FFFFFF"/>
                </a:solidFill>
                <a:latin typeface="Arial" panose="020B0604020202020204" pitchFamily="34" charset="0"/>
                <a:cs typeface="Arial" panose="020B0604020202020204" pitchFamily="34" charset="0"/>
              </a:rPr>
              <a:t>Operational models</a:t>
            </a:r>
          </a:p>
        </p:txBody>
      </p:sp>
      <p:sp>
        <p:nvSpPr>
          <p:cNvPr id="11" name="Title">
            <a:extLst>
              <a:ext uri="{FF2B5EF4-FFF2-40B4-BE49-F238E27FC236}">
                <a16:creationId xmlns:a16="http://schemas.microsoft.com/office/drawing/2014/main" id="{36816C4C-31F6-435E-AE0B-A4DC1B14A5B1}"/>
              </a:ext>
            </a:extLst>
          </p:cNvPr>
          <p:cNvSpPr txBox="1">
            <a:spLocks/>
          </p:cNvSpPr>
          <p:nvPr/>
        </p:nvSpPr>
        <p:spPr>
          <a:xfrm>
            <a:off x="6519515" y="6068068"/>
            <a:ext cx="2206234" cy="1703704"/>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48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4440">
                <a:solidFill>
                  <a:srgbClr val="191919"/>
                </a:solidFill>
                <a:latin typeface="HelvNeue Light for IBM" pitchFamily="34" charset="0"/>
              </a:defRPr>
            </a:lvl2pPr>
            <a:lvl3pPr algn="l" rtl="0" eaLnBrk="1" fontAlgn="base" hangingPunct="1">
              <a:lnSpc>
                <a:spcPct val="90000"/>
              </a:lnSpc>
              <a:spcBef>
                <a:spcPct val="0"/>
              </a:spcBef>
              <a:spcAft>
                <a:spcPct val="0"/>
              </a:spcAft>
              <a:defRPr sz="4440">
                <a:solidFill>
                  <a:srgbClr val="191919"/>
                </a:solidFill>
                <a:latin typeface="HelvNeue Light for IBM" pitchFamily="34" charset="0"/>
              </a:defRPr>
            </a:lvl3pPr>
            <a:lvl4pPr algn="l" rtl="0" eaLnBrk="1" fontAlgn="base" hangingPunct="1">
              <a:lnSpc>
                <a:spcPct val="90000"/>
              </a:lnSpc>
              <a:spcBef>
                <a:spcPct val="0"/>
              </a:spcBef>
              <a:spcAft>
                <a:spcPct val="0"/>
              </a:spcAft>
              <a:defRPr sz="4440">
                <a:solidFill>
                  <a:srgbClr val="191919"/>
                </a:solidFill>
                <a:latin typeface="HelvNeue Light for IBM" pitchFamily="34" charset="0"/>
              </a:defRPr>
            </a:lvl4pPr>
            <a:lvl5pPr algn="l" rtl="0" eaLnBrk="1" fontAlgn="base" hangingPunct="1">
              <a:lnSpc>
                <a:spcPct val="90000"/>
              </a:lnSpc>
              <a:spcBef>
                <a:spcPct val="0"/>
              </a:spcBef>
              <a:spcAft>
                <a:spcPct val="0"/>
              </a:spcAft>
              <a:defRPr sz="4440">
                <a:solidFill>
                  <a:srgbClr val="191919"/>
                </a:solidFill>
                <a:latin typeface="HelvNeue Light for IBM" pitchFamily="34" charset="0"/>
              </a:defRPr>
            </a:lvl5pPr>
            <a:lvl6pPr marL="725136" algn="l" rtl="0" eaLnBrk="1" fontAlgn="base" hangingPunct="1">
              <a:lnSpc>
                <a:spcPct val="90000"/>
              </a:lnSpc>
              <a:spcBef>
                <a:spcPct val="0"/>
              </a:spcBef>
              <a:spcAft>
                <a:spcPct val="0"/>
              </a:spcAft>
              <a:defRPr sz="4440">
                <a:solidFill>
                  <a:srgbClr val="191919"/>
                </a:solidFill>
                <a:latin typeface="HelvNeue Light for IBM" pitchFamily="34" charset="0"/>
              </a:defRPr>
            </a:lvl6pPr>
            <a:lvl7pPr marL="1450278" algn="l" rtl="0" eaLnBrk="1" fontAlgn="base" hangingPunct="1">
              <a:lnSpc>
                <a:spcPct val="90000"/>
              </a:lnSpc>
              <a:spcBef>
                <a:spcPct val="0"/>
              </a:spcBef>
              <a:spcAft>
                <a:spcPct val="0"/>
              </a:spcAft>
              <a:defRPr sz="4440">
                <a:solidFill>
                  <a:srgbClr val="191919"/>
                </a:solidFill>
                <a:latin typeface="HelvNeue Light for IBM" pitchFamily="34" charset="0"/>
              </a:defRPr>
            </a:lvl7pPr>
            <a:lvl8pPr marL="2175414" algn="l" rtl="0" eaLnBrk="1" fontAlgn="base" hangingPunct="1">
              <a:lnSpc>
                <a:spcPct val="90000"/>
              </a:lnSpc>
              <a:spcBef>
                <a:spcPct val="0"/>
              </a:spcBef>
              <a:spcAft>
                <a:spcPct val="0"/>
              </a:spcAft>
              <a:defRPr sz="4440">
                <a:solidFill>
                  <a:srgbClr val="191919"/>
                </a:solidFill>
                <a:latin typeface="HelvNeue Light for IBM" pitchFamily="34" charset="0"/>
              </a:defRPr>
            </a:lvl8pPr>
            <a:lvl9pPr marL="2900552" algn="l" rtl="0" eaLnBrk="1" fontAlgn="base" hangingPunct="1">
              <a:lnSpc>
                <a:spcPct val="90000"/>
              </a:lnSpc>
              <a:spcBef>
                <a:spcPct val="0"/>
              </a:spcBef>
              <a:spcAft>
                <a:spcPct val="0"/>
              </a:spcAft>
              <a:defRPr sz="4440">
                <a:solidFill>
                  <a:srgbClr val="191919"/>
                </a:solidFill>
                <a:latin typeface="HelvNeue Light for IBM" pitchFamily="34" charset="0"/>
              </a:defRPr>
            </a:lvl9pPr>
          </a:lstStyle>
          <a:p>
            <a:pPr marL="191832" indent="-191832" defTabSz="912550" fontAlgn="auto">
              <a:lnSpc>
                <a:spcPct val="100000"/>
              </a:lnSpc>
              <a:spcBef>
                <a:spcPts val="0"/>
              </a:spcBef>
              <a:spcAft>
                <a:spcPts val="1048"/>
              </a:spcAft>
              <a:buFont typeface="Monaco" pitchFamily="2" charset="77"/>
              <a:buChar char="⎻"/>
              <a:defRPr/>
            </a:pPr>
            <a:r>
              <a:rPr lang="en-US" sz="1498" kern="0" dirty="0">
                <a:solidFill>
                  <a:srgbClr val="FFFFFF"/>
                </a:solidFill>
                <a:latin typeface="Arial" panose="020B0604020202020204" pitchFamily="34" charset="0"/>
                <a:cs typeface="Arial" panose="020B0604020202020204" pitchFamily="34" charset="0"/>
              </a:rPr>
              <a:t>Process mining</a:t>
            </a:r>
          </a:p>
        </p:txBody>
      </p:sp>
      <p:sp>
        <p:nvSpPr>
          <p:cNvPr id="12" name="Rectangle 11">
            <a:extLst>
              <a:ext uri="{FF2B5EF4-FFF2-40B4-BE49-F238E27FC236}">
                <a16:creationId xmlns:a16="http://schemas.microsoft.com/office/drawing/2014/main" id="{2EA1414C-5698-4714-B4AF-3C7DF0CD72F4}"/>
              </a:ext>
            </a:extLst>
          </p:cNvPr>
          <p:cNvSpPr/>
          <p:nvPr/>
        </p:nvSpPr>
        <p:spPr bwMode="auto">
          <a:xfrm>
            <a:off x="2007923" y="1887130"/>
            <a:ext cx="15812450" cy="4371356"/>
          </a:xfrm>
          <a:prstGeom prst="rect">
            <a:avLst/>
          </a:prstGeom>
          <a:solidFill>
            <a:srgbClr val="0062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53950" tIns="53950" rIns="53950" bIns="53950" numCol="1" rtlCol="0" anchor="t" anchorCtr="0" compatLnSpc="1">
            <a:prstTxWarp prst="textNoShape">
              <a:avLst/>
            </a:prstTxWarp>
          </a:bodyPr>
          <a:lstStyle/>
          <a:p>
            <a:pPr defTabSz="1027946"/>
            <a:endParaRPr lang="en-US" sz="2098" dirty="0">
              <a:solidFill>
                <a:srgbClr val="000000"/>
              </a:solidFill>
              <a:latin typeface="Arial" panose="020B0604020202020204" pitchFamily="34" charset="0"/>
              <a:ea typeface="IBM Plex Sans" charset="0"/>
              <a:cs typeface="Arial" panose="020B0604020202020204" pitchFamily="34" charset="0"/>
            </a:endParaRPr>
          </a:p>
        </p:txBody>
      </p:sp>
      <p:grpSp>
        <p:nvGrpSpPr>
          <p:cNvPr id="13" name="Group 12">
            <a:extLst>
              <a:ext uri="{FF2B5EF4-FFF2-40B4-BE49-F238E27FC236}">
                <a16:creationId xmlns:a16="http://schemas.microsoft.com/office/drawing/2014/main" id="{6C535967-7509-465D-A1EB-1DA62455B9A4}"/>
              </a:ext>
            </a:extLst>
          </p:cNvPr>
          <p:cNvGrpSpPr/>
          <p:nvPr/>
        </p:nvGrpSpPr>
        <p:grpSpPr>
          <a:xfrm>
            <a:off x="9804974" y="2873207"/>
            <a:ext cx="2030704" cy="1862046"/>
            <a:chOff x="6716207" y="2408793"/>
            <a:chExt cx="1355056" cy="1242513"/>
          </a:xfrm>
        </p:grpSpPr>
        <p:sp>
          <p:nvSpPr>
            <p:cNvPr id="14" name="CustomShape 15">
              <a:extLst>
                <a:ext uri="{FF2B5EF4-FFF2-40B4-BE49-F238E27FC236}">
                  <a16:creationId xmlns:a16="http://schemas.microsoft.com/office/drawing/2014/main" id="{DACA5678-EA7D-49E9-86DF-32E86AF89C94}"/>
                </a:ext>
              </a:extLst>
            </p:cNvPr>
            <p:cNvSpPr/>
            <p:nvPr/>
          </p:nvSpPr>
          <p:spPr>
            <a:xfrm>
              <a:off x="7009666" y="3149391"/>
              <a:ext cx="1061597" cy="485826"/>
            </a:xfrm>
            <a:prstGeom prst="rect">
              <a:avLst/>
            </a:prstGeom>
            <a:noFill/>
          </p:spPr>
          <p:txBody>
            <a:bodyPr wrap="square" lIns="0" tIns="0" rIns="0" bIns="136906" rtlCol="0" anchor="t" anchorCtr="0">
              <a:noAutofit/>
            </a:bodyPr>
            <a:lstStyle/>
            <a:p>
              <a:pPr defTabSz="1369224">
                <a:defRPr/>
              </a:pPr>
              <a:r>
                <a:rPr lang="en-US" sz="1798" dirty="0">
                  <a:solidFill>
                    <a:prstClr val="white"/>
                  </a:solidFill>
                  <a:latin typeface="Arial" panose="020B0604020202020204" pitchFamily="34" charset="0"/>
                  <a:cs typeface="Arial" panose="020B0604020202020204" pitchFamily="34" charset="0"/>
                </a:rPr>
                <a:t>Enterprise messaging</a:t>
              </a:r>
            </a:p>
          </p:txBody>
        </p:sp>
        <p:pic>
          <p:nvPicPr>
            <p:cNvPr id="15" name="Picture 14">
              <a:extLst>
                <a:ext uri="{FF2B5EF4-FFF2-40B4-BE49-F238E27FC236}">
                  <a16:creationId xmlns:a16="http://schemas.microsoft.com/office/drawing/2014/main" id="{899EECA1-2BAF-4E23-96A8-B6C57B6B1D16}"/>
                </a:ext>
              </a:extLst>
            </p:cNvPr>
            <p:cNvPicPr>
              <a:picLocks noChangeAspect="1"/>
            </p:cNvPicPr>
            <p:nvPr/>
          </p:nvPicPr>
          <p:blipFill>
            <a:blip r:embed="rId3"/>
            <a:stretch>
              <a:fillRect/>
            </a:stretch>
          </p:blipFill>
          <p:spPr>
            <a:xfrm>
              <a:off x="6984646" y="2590154"/>
              <a:ext cx="475491" cy="490477"/>
            </a:xfrm>
            <a:prstGeom prst="rect">
              <a:avLst/>
            </a:prstGeom>
          </p:spPr>
        </p:pic>
        <p:sp>
          <p:nvSpPr>
            <p:cNvPr id="16" name="Rectangle 15">
              <a:extLst>
                <a:ext uri="{FF2B5EF4-FFF2-40B4-BE49-F238E27FC236}">
                  <a16:creationId xmlns:a16="http://schemas.microsoft.com/office/drawing/2014/main" id="{8FC7CE5A-CE68-4DF8-A698-2A54C1515A7B}"/>
                </a:ext>
              </a:extLst>
            </p:cNvPr>
            <p:cNvSpPr/>
            <p:nvPr/>
          </p:nvSpPr>
          <p:spPr bwMode="auto">
            <a:xfrm>
              <a:off x="6716207" y="2408793"/>
              <a:ext cx="1280160" cy="1242513"/>
            </a:xfrm>
            <a:prstGeom prst="rect">
              <a:avLst/>
            </a:prstGeom>
            <a:solidFill>
              <a:schemeClr val="bg1">
                <a:alpha val="18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53950" tIns="53950" rIns="53950" bIns="53950" numCol="1" rtlCol="0" anchor="t" anchorCtr="0" compatLnSpc="1">
              <a:prstTxWarp prst="textNoShape">
                <a:avLst/>
              </a:prstTxWarp>
            </a:bodyPr>
            <a:lstStyle/>
            <a:p>
              <a:pPr defTabSz="1027946"/>
              <a:endParaRPr lang="en-US" sz="2098" dirty="0">
                <a:solidFill>
                  <a:srgbClr val="000000"/>
                </a:solidFill>
                <a:latin typeface="Arial" panose="020B0604020202020204" pitchFamily="34" charset="0"/>
                <a:ea typeface="IBM Plex Sans" charset="0"/>
                <a:cs typeface="Arial" panose="020B0604020202020204" pitchFamily="34" charset="0"/>
              </a:endParaRPr>
            </a:p>
          </p:txBody>
        </p:sp>
      </p:grpSp>
      <p:grpSp>
        <p:nvGrpSpPr>
          <p:cNvPr id="17" name="Group 16">
            <a:extLst>
              <a:ext uri="{FF2B5EF4-FFF2-40B4-BE49-F238E27FC236}">
                <a16:creationId xmlns:a16="http://schemas.microsoft.com/office/drawing/2014/main" id="{FFA8B39F-6AF0-4058-B00A-78FD78C748F0}"/>
              </a:ext>
            </a:extLst>
          </p:cNvPr>
          <p:cNvGrpSpPr/>
          <p:nvPr/>
        </p:nvGrpSpPr>
        <p:grpSpPr>
          <a:xfrm>
            <a:off x="7681232" y="2862245"/>
            <a:ext cx="2087144" cy="1855006"/>
            <a:chOff x="5055010" y="2400678"/>
            <a:chExt cx="1392718" cy="1237816"/>
          </a:xfrm>
        </p:grpSpPr>
        <p:sp>
          <p:nvSpPr>
            <p:cNvPr id="18" name="CustomShape 15">
              <a:extLst>
                <a:ext uri="{FF2B5EF4-FFF2-40B4-BE49-F238E27FC236}">
                  <a16:creationId xmlns:a16="http://schemas.microsoft.com/office/drawing/2014/main" id="{F539194A-4EAD-4ADB-9448-F6032A7B1AE2}"/>
                </a:ext>
              </a:extLst>
            </p:cNvPr>
            <p:cNvSpPr/>
            <p:nvPr/>
          </p:nvSpPr>
          <p:spPr>
            <a:xfrm>
              <a:off x="5387433" y="3138945"/>
              <a:ext cx="1060295" cy="485826"/>
            </a:xfrm>
            <a:prstGeom prst="rect">
              <a:avLst/>
            </a:prstGeom>
            <a:noFill/>
          </p:spPr>
          <p:txBody>
            <a:bodyPr wrap="square" lIns="0" tIns="0" rIns="0" bIns="136906" rtlCol="0" anchor="t" anchorCtr="0">
              <a:noAutofit/>
            </a:bodyPr>
            <a:lstStyle/>
            <a:p>
              <a:pPr defTabSz="1368790">
                <a:defRPr/>
              </a:pPr>
              <a:r>
                <a:rPr lang="en-US" sz="1798" dirty="0">
                  <a:solidFill>
                    <a:srgbClr val="FFFFFF"/>
                  </a:solidFill>
                  <a:latin typeface="Arial" panose="020B0604020202020204" pitchFamily="34" charset="0"/>
                  <a:cs typeface="Arial" panose="020B0604020202020204" pitchFamily="34" charset="0"/>
                </a:rPr>
                <a:t>End-to-end security</a:t>
              </a:r>
            </a:p>
          </p:txBody>
        </p:sp>
        <p:pic>
          <p:nvPicPr>
            <p:cNvPr id="19" name="Picture 18">
              <a:extLst>
                <a:ext uri="{FF2B5EF4-FFF2-40B4-BE49-F238E27FC236}">
                  <a16:creationId xmlns:a16="http://schemas.microsoft.com/office/drawing/2014/main" id="{CF31C4CD-3C72-448D-B106-88EE9C01F7E9}"/>
                </a:ext>
              </a:extLst>
            </p:cNvPr>
            <p:cNvPicPr>
              <a:picLocks/>
            </p:cNvPicPr>
            <p:nvPr/>
          </p:nvPicPr>
          <p:blipFill>
            <a:blip r:embed="rId4"/>
            <a:stretch>
              <a:fillRect/>
            </a:stretch>
          </p:blipFill>
          <p:spPr>
            <a:xfrm>
              <a:off x="5323449" y="2554478"/>
              <a:ext cx="444128" cy="470391"/>
            </a:xfrm>
            <a:prstGeom prst="rect">
              <a:avLst/>
            </a:prstGeom>
          </p:spPr>
        </p:pic>
        <p:sp>
          <p:nvSpPr>
            <p:cNvPr id="20" name="Rectangle 19">
              <a:extLst>
                <a:ext uri="{FF2B5EF4-FFF2-40B4-BE49-F238E27FC236}">
                  <a16:creationId xmlns:a16="http://schemas.microsoft.com/office/drawing/2014/main" id="{B7EB1128-9500-401E-AE95-BDEDC734A5D4}"/>
                </a:ext>
              </a:extLst>
            </p:cNvPr>
            <p:cNvSpPr/>
            <p:nvPr/>
          </p:nvSpPr>
          <p:spPr bwMode="auto">
            <a:xfrm>
              <a:off x="5055010" y="2400678"/>
              <a:ext cx="1280160" cy="1237816"/>
            </a:xfrm>
            <a:prstGeom prst="rect">
              <a:avLst/>
            </a:prstGeom>
            <a:solidFill>
              <a:schemeClr val="bg1">
                <a:alpha val="18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53950" tIns="53950" rIns="53950" bIns="53950" numCol="1" rtlCol="0" anchor="t" anchorCtr="0" compatLnSpc="1">
              <a:prstTxWarp prst="textNoShape">
                <a:avLst/>
              </a:prstTxWarp>
            </a:bodyPr>
            <a:lstStyle/>
            <a:p>
              <a:pPr defTabSz="1027946"/>
              <a:endParaRPr lang="en-US" sz="2098" dirty="0">
                <a:solidFill>
                  <a:srgbClr val="000000"/>
                </a:solidFill>
                <a:latin typeface="Arial" panose="020B0604020202020204" pitchFamily="34" charset="0"/>
                <a:ea typeface="IBM Plex Sans" charset="0"/>
                <a:cs typeface="Arial" panose="020B0604020202020204" pitchFamily="34" charset="0"/>
              </a:endParaRPr>
            </a:p>
          </p:txBody>
        </p:sp>
      </p:grpSp>
      <p:grpSp>
        <p:nvGrpSpPr>
          <p:cNvPr id="21" name="Group 20">
            <a:extLst>
              <a:ext uri="{FF2B5EF4-FFF2-40B4-BE49-F238E27FC236}">
                <a16:creationId xmlns:a16="http://schemas.microsoft.com/office/drawing/2014/main" id="{0C56AECA-D2F9-4169-8049-E044BB2CB25A}"/>
              </a:ext>
            </a:extLst>
          </p:cNvPr>
          <p:cNvGrpSpPr/>
          <p:nvPr/>
        </p:nvGrpSpPr>
        <p:grpSpPr>
          <a:xfrm>
            <a:off x="5563507" y="2866347"/>
            <a:ext cx="2244326" cy="1867274"/>
            <a:chOff x="3400404" y="2391872"/>
            <a:chExt cx="1497603" cy="1246001"/>
          </a:xfrm>
        </p:grpSpPr>
        <p:sp>
          <p:nvSpPr>
            <p:cNvPr id="22" name="CustomShape 15">
              <a:extLst>
                <a:ext uri="{FF2B5EF4-FFF2-40B4-BE49-F238E27FC236}">
                  <a16:creationId xmlns:a16="http://schemas.microsoft.com/office/drawing/2014/main" id="{2FB653E8-8AD3-4E79-B1E8-7F5840AF2E07}"/>
                </a:ext>
              </a:extLst>
            </p:cNvPr>
            <p:cNvSpPr/>
            <p:nvPr/>
          </p:nvSpPr>
          <p:spPr>
            <a:xfrm>
              <a:off x="3697353" y="3089650"/>
              <a:ext cx="1200654" cy="533913"/>
            </a:xfrm>
            <a:prstGeom prst="rect">
              <a:avLst/>
            </a:prstGeom>
            <a:noFill/>
          </p:spPr>
          <p:txBody>
            <a:bodyPr wrap="square" lIns="0" tIns="0" rIns="0" bIns="136906" rtlCol="0" anchor="ctr" anchorCtr="0">
              <a:noAutofit/>
            </a:bodyPr>
            <a:lstStyle/>
            <a:p>
              <a:pPr defTabSz="1369224">
                <a:defRPr/>
              </a:pPr>
              <a:r>
                <a:rPr lang="en-US" sz="1798" dirty="0">
                  <a:solidFill>
                    <a:prstClr val="white"/>
                  </a:solidFill>
                  <a:latin typeface="Arial" panose="020B0604020202020204" pitchFamily="34" charset="0"/>
                  <a:cs typeface="Arial" panose="020B0604020202020204" pitchFamily="34" charset="0"/>
                </a:rPr>
                <a:t>Application integration </a:t>
              </a:r>
            </a:p>
          </p:txBody>
        </p:sp>
        <p:pic>
          <p:nvPicPr>
            <p:cNvPr id="23" name="Picture 22">
              <a:extLst>
                <a:ext uri="{FF2B5EF4-FFF2-40B4-BE49-F238E27FC236}">
                  <a16:creationId xmlns:a16="http://schemas.microsoft.com/office/drawing/2014/main" id="{BF95E2D7-6651-4EA5-B6C2-6D001821D541}"/>
                </a:ext>
              </a:extLst>
            </p:cNvPr>
            <p:cNvPicPr>
              <a:picLocks noChangeAspect="1"/>
            </p:cNvPicPr>
            <p:nvPr/>
          </p:nvPicPr>
          <p:blipFill>
            <a:blip r:embed="rId5"/>
            <a:stretch>
              <a:fillRect/>
            </a:stretch>
          </p:blipFill>
          <p:spPr>
            <a:xfrm>
              <a:off x="3634765" y="2595651"/>
              <a:ext cx="497078" cy="497208"/>
            </a:xfrm>
            <a:prstGeom prst="rect">
              <a:avLst/>
            </a:prstGeom>
          </p:spPr>
        </p:pic>
        <p:sp>
          <p:nvSpPr>
            <p:cNvPr id="24" name="Rectangle 23">
              <a:extLst>
                <a:ext uri="{FF2B5EF4-FFF2-40B4-BE49-F238E27FC236}">
                  <a16:creationId xmlns:a16="http://schemas.microsoft.com/office/drawing/2014/main" id="{B3CA0389-ED91-4FCB-B648-33A512593942}"/>
                </a:ext>
              </a:extLst>
            </p:cNvPr>
            <p:cNvSpPr/>
            <p:nvPr/>
          </p:nvSpPr>
          <p:spPr bwMode="auto">
            <a:xfrm>
              <a:off x="3400404" y="2391872"/>
              <a:ext cx="1280160" cy="1246001"/>
            </a:xfrm>
            <a:prstGeom prst="rect">
              <a:avLst/>
            </a:prstGeom>
            <a:solidFill>
              <a:schemeClr val="bg1">
                <a:alpha val="18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53950" tIns="53950" rIns="53950" bIns="53950" numCol="1" rtlCol="0" anchor="t" anchorCtr="0" compatLnSpc="1">
              <a:prstTxWarp prst="textNoShape">
                <a:avLst/>
              </a:prstTxWarp>
            </a:bodyPr>
            <a:lstStyle/>
            <a:p>
              <a:pPr defTabSz="1027946"/>
              <a:endParaRPr lang="en-US" sz="2098" dirty="0">
                <a:solidFill>
                  <a:srgbClr val="000000"/>
                </a:solidFill>
                <a:latin typeface="Arial" panose="020B0604020202020204" pitchFamily="34" charset="0"/>
                <a:ea typeface="IBM Plex Sans" charset="0"/>
                <a:cs typeface="Arial" panose="020B0604020202020204" pitchFamily="34" charset="0"/>
              </a:endParaRPr>
            </a:p>
          </p:txBody>
        </p:sp>
      </p:grpSp>
      <p:grpSp>
        <p:nvGrpSpPr>
          <p:cNvPr id="25" name="Group 24">
            <a:extLst>
              <a:ext uri="{FF2B5EF4-FFF2-40B4-BE49-F238E27FC236}">
                <a16:creationId xmlns:a16="http://schemas.microsoft.com/office/drawing/2014/main" id="{276B6B2A-03A6-4C1B-B357-0CB0EF9CFEF8}"/>
              </a:ext>
            </a:extLst>
          </p:cNvPr>
          <p:cNvGrpSpPr/>
          <p:nvPr/>
        </p:nvGrpSpPr>
        <p:grpSpPr>
          <a:xfrm>
            <a:off x="11928570" y="2855645"/>
            <a:ext cx="1918464" cy="1876450"/>
            <a:chOff x="8383455" y="2383755"/>
            <a:chExt cx="1280160" cy="1252125"/>
          </a:xfrm>
        </p:grpSpPr>
        <p:sp>
          <p:nvSpPr>
            <p:cNvPr id="26" name="CustomShape 15">
              <a:extLst>
                <a:ext uri="{FF2B5EF4-FFF2-40B4-BE49-F238E27FC236}">
                  <a16:creationId xmlns:a16="http://schemas.microsoft.com/office/drawing/2014/main" id="{5B306C25-3379-4FC5-AB1D-21C779F7F0D9}"/>
                </a:ext>
              </a:extLst>
            </p:cNvPr>
            <p:cNvSpPr/>
            <p:nvPr/>
          </p:nvSpPr>
          <p:spPr>
            <a:xfrm>
              <a:off x="8597673" y="3133256"/>
              <a:ext cx="897986" cy="485826"/>
            </a:xfrm>
            <a:prstGeom prst="rect">
              <a:avLst/>
            </a:prstGeom>
            <a:noFill/>
          </p:spPr>
          <p:txBody>
            <a:bodyPr wrap="square" lIns="0" tIns="0" rIns="0" bIns="136906" rtlCol="0" anchor="t" anchorCtr="0">
              <a:noAutofit/>
            </a:bodyPr>
            <a:lstStyle/>
            <a:p>
              <a:pPr defTabSz="1369224">
                <a:defRPr/>
              </a:pPr>
              <a:r>
                <a:rPr lang="en-US" sz="1798" dirty="0">
                  <a:solidFill>
                    <a:prstClr val="white"/>
                  </a:solidFill>
                  <a:latin typeface="Arial" panose="020B0604020202020204" pitchFamily="34" charset="0"/>
                  <a:cs typeface="Arial" panose="020B0604020202020204" pitchFamily="34" charset="0"/>
                </a:rPr>
                <a:t>Event streaming</a:t>
              </a:r>
            </a:p>
          </p:txBody>
        </p:sp>
        <p:pic>
          <p:nvPicPr>
            <p:cNvPr id="27" name="Picture 26">
              <a:extLst>
                <a:ext uri="{FF2B5EF4-FFF2-40B4-BE49-F238E27FC236}">
                  <a16:creationId xmlns:a16="http://schemas.microsoft.com/office/drawing/2014/main" id="{376615BC-CF3D-4175-A28B-250055107038}"/>
                </a:ext>
              </a:extLst>
            </p:cNvPr>
            <p:cNvPicPr>
              <a:picLocks noChangeAspect="1"/>
            </p:cNvPicPr>
            <p:nvPr/>
          </p:nvPicPr>
          <p:blipFill>
            <a:blip r:embed="rId6"/>
            <a:stretch>
              <a:fillRect/>
            </a:stretch>
          </p:blipFill>
          <p:spPr>
            <a:xfrm>
              <a:off x="8573287" y="2486486"/>
              <a:ext cx="497079" cy="580076"/>
            </a:xfrm>
            <a:prstGeom prst="rect">
              <a:avLst/>
            </a:prstGeom>
          </p:spPr>
        </p:pic>
        <p:sp>
          <p:nvSpPr>
            <p:cNvPr id="28" name="Rectangle 27">
              <a:extLst>
                <a:ext uri="{FF2B5EF4-FFF2-40B4-BE49-F238E27FC236}">
                  <a16:creationId xmlns:a16="http://schemas.microsoft.com/office/drawing/2014/main" id="{32A6D235-37C1-485E-8A5E-736E3C3EAE0D}"/>
                </a:ext>
              </a:extLst>
            </p:cNvPr>
            <p:cNvSpPr/>
            <p:nvPr/>
          </p:nvSpPr>
          <p:spPr bwMode="auto">
            <a:xfrm>
              <a:off x="8383455" y="2383755"/>
              <a:ext cx="1280160" cy="1252125"/>
            </a:xfrm>
            <a:prstGeom prst="rect">
              <a:avLst/>
            </a:prstGeom>
            <a:solidFill>
              <a:schemeClr val="bg1">
                <a:alpha val="18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53950" tIns="53950" rIns="53950" bIns="53950" numCol="1" rtlCol="0" anchor="t" anchorCtr="0" compatLnSpc="1">
              <a:prstTxWarp prst="textNoShape">
                <a:avLst/>
              </a:prstTxWarp>
            </a:bodyPr>
            <a:lstStyle/>
            <a:p>
              <a:pPr defTabSz="1027946"/>
              <a:endParaRPr lang="en-US" sz="2098" dirty="0">
                <a:solidFill>
                  <a:srgbClr val="000000"/>
                </a:solidFill>
                <a:latin typeface="Arial" panose="020B0604020202020204" pitchFamily="34" charset="0"/>
                <a:ea typeface="IBM Plex Sans" charset="0"/>
                <a:cs typeface="Arial" panose="020B0604020202020204" pitchFamily="34" charset="0"/>
              </a:endParaRPr>
            </a:p>
          </p:txBody>
        </p:sp>
      </p:grpSp>
      <p:grpSp>
        <p:nvGrpSpPr>
          <p:cNvPr id="29" name="Group 28">
            <a:extLst>
              <a:ext uri="{FF2B5EF4-FFF2-40B4-BE49-F238E27FC236}">
                <a16:creationId xmlns:a16="http://schemas.microsoft.com/office/drawing/2014/main" id="{115CD727-7675-496B-BE9B-6EAB697CAA2D}"/>
              </a:ext>
            </a:extLst>
          </p:cNvPr>
          <p:cNvGrpSpPr/>
          <p:nvPr/>
        </p:nvGrpSpPr>
        <p:grpSpPr>
          <a:xfrm>
            <a:off x="14050196" y="2850087"/>
            <a:ext cx="1981516" cy="1873930"/>
            <a:chOff x="10050653" y="2378809"/>
            <a:chExt cx="1322233" cy="1250443"/>
          </a:xfrm>
        </p:grpSpPr>
        <p:pic>
          <p:nvPicPr>
            <p:cNvPr id="30" name="Picture 29">
              <a:extLst>
                <a:ext uri="{FF2B5EF4-FFF2-40B4-BE49-F238E27FC236}">
                  <a16:creationId xmlns:a16="http://schemas.microsoft.com/office/drawing/2014/main" id="{DDF542B2-1F6A-4211-8871-321F42DD25C0}"/>
                </a:ext>
              </a:extLst>
            </p:cNvPr>
            <p:cNvPicPr>
              <a:picLocks noChangeAspect="1"/>
            </p:cNvPicPr>
            <p:nvPr/>
          </p:nvPicPr>
          <p:blipFill>
            <a:blip r:embed="rId7"/>
            <a:stretch>
              <a:fillRect/>
            </a:stretch>
          </p:blipFill>
          <p:spPr>
            <a:xfrm>
              <a:off x="10090746" y="2625276"/>
              <a:ext cx="545851" cy="387942"/>
            </a:xfrm>
            <a:prstGeom prst="rect">
              <a:avLst/>
            </a:prstGeom>
          </p:spPr>
        </p:pic>
        <p:sp>
          <p:nvSpPr>
            <p:cNvPr id="31" name="CustomShape 15">
              <a:extLst>
                <a:ext uri="{FF2B5EF4-FFF2-40B4-BE49-F238E27FC236}">
                  <a16:creationId xmlns:a16="http://schemas.microsoft.com/office/drawing/2014/main" id="{D4AA9FD6-5F0F-49B4-BF1F-76DBA514280A}"/>
                </a:ext>
              </a:extLst>
            </p:cNvPr>
            <p:cNvSpPr/>
            <p:nvPr/>
          </p:nvSpPr>
          <p:spPr>
            <a:xfrm>
              <a:off x="10208210" y="3143426"/>
              <a:ext cx="1164676" cy="485826"/>
            </a:xfrm>
            <a:prstGeom prst="rect">
              <a:avLst/>
            </a:prstGeom>
            <a:noFill/>
          </p:spPr>
          <p:txBody>
            <a:bodyPr wrap="square" lIns="0" tIns="0" rIns="0" bIns="136906" rtlCol="0" anchor="t" anchorCtr="0">
              <a:noAutofit/>
            </a:bodyPr>
            <a:lstStyle/>
            <a:p>
              <a:pPr defTabSz="1369224">
                <a:defRPr/>
              </a:pPr>
              <a:r>
                <a:rPr lang="en-US" sz="1798" dirty="0">
                  <a:solidFill>
                    <a:prstClr val="white"/>
                  </a:solidFill>
                  <a:latin typeface="Arial" panose="020B0604020202020204" pitchFamily="34" charset="0"/>
                  <a:cs typeface="Arial" panose="020B0604020202020204" pitchFamily="34" charset="0"/>
                </a:rPr>
                <a:t>High speed </a:t>
              </a:r>
              <a:br>
                <a:rPr lang="en-US" sz="1798" dirty="0">
                  <a:solidFill>
                    <a:prstClr val="white"/>
                  </a:solidFill>
                  <a:latin typeface="Arial" panose="020B0604020202020204" pitchFamily="34" charset="0"/>
                  <a:cs typeface="Arial" panose="020B0604020202020204" pitchFamily="34" charset="0"/>
                </a:rPr>
              </a:br>
              <a:r>
                <a:rPr lang="en-US" sz="1798" dirty="0">
                  <a:solidFill>
                    <a:prstClr val="white"/>
                  </a:solidFill>
                  <a:latin typeface="Arial" panose="020B0604020202020204" pitchFamily="34" charset="0"/>
                  <a:cs typeface="Arial" panose="020B0604020202020204" pitchFamily="34" charset="0"/>
                </a:rPr>
                <a:t>data transfer</a:t>
              </a:r>
            </a:p>
          </p:txBody>
        </p:sp>
        <p:sp>
          <p:nvSpPr>
            <p:cNvPr id="32" name="Rectangle 31">
              <a:extLst>
                <a:ext uri="{FF2B5EF4-FFF2-40B4-BE49-F238E27FC236}">
                  <a16:creationId xmlns:a16="http://schemas.microsoft.com/office/drawing/2014/main" id="{5235285C-1406-468E-AFA6-F7886BF0278A}"/>
                </a:ext>
              </a:extLst>
            </p:cNvPr>
            <p:cNvSpPr/>
            <p:nvPr/>
          </p:nvSpPr>
          <p:spPr bwMode="auto">
            <a:xfrm>
              <a:off x="10050653" y="2378809"/>
              <a:ext cx="1280160" cy="1245930"/>
            </a:xfrm>
            <a:prstGeom prst="rect">
              <a:avLst/>
            </a:prstGeom>
            <a:solidFill>
              <a:schemeClr val="bg1">
                <a:alpha val="18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53950" tIns="53950" rIns="53950" bIns="53950" numCol="1" rtlCol="0" anchor="t" anchorCtr="0" compatLnSpc="1">
              <a:prstTxWarp prst="textNoShape">
                <a:avLst/>
              </a:prstTxWarp>
            </a:bodyPr>
            <a:lstStyle/>
            <a:p>
              <a:pPr defTabSz="1027946"/>
              <a:endParaRPr lang="en-US" sz="2098" dirty="0">
                <a:solidFill>
                  <a:srgbClr val="000000"/>
                </a:solidFill>
                <a:latin typeface="Arial" panose="020B0604020202020204" pitchFamily="34" charset="0"/>
                <a:ea typeface="IBM Plex Sans" charset="0"/>
                <a:cs typeface="Arial" panose="020B0604020202020204" pitchFamily="34" charset="0"/>
              </a:endParaRPr>
            </a:p>
          </p:txBody>
        </p:sp>
      </p:grpSp>
      <p:grpSp>
        <p:nvGrpSpPr>
          <p:cNvPr id="33" name="Group 32">
            <a:extLst>
              <a:ext uri="{FF2B5EF4-FFF2-40B4-BE49-F238E27FC236}">
                <a16:creationId xmlns:a16="http://schemas.microsoft.com/office/drawing/2014/main" id="{148DCAFB-AC2E-4DB6-B76F-FDA58F559CC9}"/>
              </a:ext>
            </a:extLst>
          </p:cNvPr>
          <p:cNvGrpSpPr/>
          <p:nvPr/>
        </p:nvGrpSpPr>
        <p:grpSpPr>
          <a:xfrm>
            <a:off x="2353681" y="2458038"/>
            <a:ext cx="1018498" cy="2812448"/>
            <a:chOff x="1412339" y="2061331"/>
            <a:chExt cx="679628" cy="1876701"/>
          </a:xfrm>
        </p:grpSpPr>
        <p:grpSp>
          <p:nvGrpSpPr>
            <p:cNvPr id="34" name="Group 33">
              <a:extLst>
                <a:ext uri="{FF2B5EF4-FFF2-40B4-BE49-F238E27FC236}">
                  <a16:creationId xmlns:a16="http://schemas.microsoft.com/office/drawing/2014/main" id="{C668B408-3B70-4058-94BE-C80014CF599B}"/>
                </a:ext>
              </a:extLst>
            </p:cNvPr>
            <p:cNvGrpSpPr/>
            <p:nvPr/>
          </p:nvGrpSpPr>
          <p:grpSpPr>
            <a:xfrm>
              <a:off x="1510247" y="2061331"/>
              <a:ext cx="257544" cy="1876701"/>
              <a:chOff x="2897679" y="3380999"/>
              <a:chExt cx="386674" cy="3457210"/>
            </a:xfrm>
          </p:grpSpPr>
          <p:cxnSp>
            <p:nvCxnSpPr>
              <p:cNvPr id="36" name="Straight Connector 35">
                <a:extLst>
                  <a:ext uri="{FF2B5EF4-FFF2-40B4-BE49-F238E27FC236}">
                    <a16:creationId xmlns:a16="http://schemas.microsoft.com/office/drawing/2014/main" id="{26B0AA7E-9D29-4926-9CBA-B99BC217019C}"/>
                  </a:ext>
                </a:extLst>
              </p:cNvPr>
              <p:cNvCxnSpPr>
                <a:cxnSpLocks/>
              </p:cNvCxnSpPr>
              <p:nvPr/>
            </p:nvCxnSpPr>
            <p:spPr>
              <a:xfrm>
                <a:off x="2897679" y="3380999"/>
                <a:ext cx="386674" cy="0"/>
              </a:xfrm>
              <a:prstGeom prst="line">
                <a:avLst/>
              </a:prstGeom>
              <a:ln w="12700">
                <a:solidFill>
                  <a:schemeClr val="bg1"/>
                </a:solidFill>
                <a:tailEnd type="none"/>
              </a:ln>
              <a:effectLst/>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4D6DE331-5796-4A9C-9F15-2841ECB40898}"/>
                  </a:ext>
                </a:extLst>
              </p:cNvPr>
              <p:cNvCxnSpPr>
                <a:cxnSpLocks/>
              </p:cNvCxnSpPr>
              <p:nvPr/>
            </p:nvCxnSpPr>
            <p:spPr bwMode="auto">
              <a:xfrm>
                <a:off x="2897679" y="6838209"/>
                <a:ext cx="386674" cy="0"/>
              </a:xfrm>
              <a:prstGeom prst="line">
                <a:avLst/>
              </a:prstGeom>
              <a:ln w="12700">
                <a:solidFill>
                  <a:schemeClr val="bg1"/>
                </a:solidFill>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38" name="Straight Connector 37">
                <a:extLst>
                  <a:ext uri="{FF2B5EF4-FFF2-40B4-BE49-F238E27FC236}">
                    <a16:creationId xmlns:a16="http://schemas.microsoft.com/office/drawing/2014/main" id="{06E8B333-2094-46DA-8470-4DDCA0C610A7}"/>
                  </a:ext>
                </a:extLst>
              </p:cNvPr>
              <p:cNvCxnSpPr>
                <a:cxnSpLocks/>
              </p:cNvCxnSpPr>
              <p:nvPr/>
            </p:nvCxnSpPr>
            <p:spPr>
              <a:xfrm>
                <a:off x="2897679" y="3380999"/>
                <a:ext cx="0" cy="345721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grpSp>
        <p:sp>
          <p:nvSpPr>
            <p:cNvPr id="35" name="CustomShape 15">
              <a:extLst>
                <a:ext uri="{FF2B5EF4-FFF2-40B4-BE49-F238E27FC236}">
                  <a16:creationId xmlns:a16="http://schemas.microsoft.com/office/drawing/2014/main" id="{E2EFA82D-901D-487A-979A-F10D30F80097}"/>
                </a:ext>
              </a:extLst>
            </p:cNvPr>
            <p:cNvSpPr/>
            <p:nvPr/>
          </p:nvSpPr>
          <p:spPr>
            <a:xfrm>
              <a:off x="1412339" y="2657461"/>
              <a:ext cx="679628" cy="552202"/>
            </a:xfrm>
            <a:prstGeom prst="rect">
              <a:avLst/>
            </a:prstGeom>
            <a:solidFill>
              <a:srgbClr val="0062FF"/>
            </a:solidFill>
          </p:spPr>
          <p:txBody>
            <a:bodyPr wrap="square" lIns="0" tIns="182374" rIns="0" bIns="182374" anchor="ctr">
              <a:noAutofit/>
            </a:bodyPr>
            <a:lstStyle/>
            <a:p>
              <a:pPr defTabSz="911660">
                <a:lnSpc>
                  <a:spcPct val="90000"/>
                </a:lnSpc>
                <a:defRPr/>
              </a:pPr>
              <a:r>
                <a:rPr lang="en-US" sz="1648" kern="0" dirty="0">
                  <a:solidFill>
                    <a:srgbClr val="FFFFFF"/>
                  </a:solidFill>
                  <a:latin typeface="Arial" panose="020B0604020202020204" pitchFamily="34" charset="0"/>
                </a:rPr>
                <a:t>Shared asset</a:t>
              </a:r>
            </a:p>
            <a:p>
              <a:pPr defTabSz="911660">
                <a:lnSpc>
                  <a:spcPct val="90000"/>
                </a:lnSpc>
                <a:defRPr/>
              </a:pPr>
              <a:r>
                <a:rPr lang="en-US" sz="1648" kern="0" dirty="0">
                  <a:solidFill>
                    <a:srgbClr val="FFFFFF"/>
                  </a:solidFill>
                  <a:latin typeface="Arial" panose="020B0604020202020204" pitchFamily="34" charset="0"/>
                </a:rPr>
                <a:t>repository</a:t>
              </a:r>
            </a:p>
          </p:txBody>
        </p:sp>
      </p:grpSp>
      <p:grpSp>
        <p:nvGrpSpPr>
          <p:cNvPr id="39" name="Group 38">
            <a:extLst>
              <a:ext uri="{FF2B5EF4-FFF2-40B4-BE49-F238E27FC236}">
                <a16:creationId xmlns:a16="http://schemas.microsoft.com/office/drawing/2014/main" id="{4B80DDD0-44EA-495B-A0A3-38B8506D3A24}"/>
              </a:ext>
            </a:extLst>
          </p:cNvPr>
          <p:cNvGrpSpPr/>
          <p:nvPr/>
        </p:nvGrpSpPr>
        <p:grpSpPr>
          <a:xfrm>
            <a:off x="16319557" y="2467974"/>
            <a:ext cx="1487914" cy="2812448"/>
            <a:chOff x="11180818" y="2108297"/>
            <a:chExt cx="992861" cy="1876701"/>
          </a:xfrm>
        </p:grpSpPr>
        <p:grpSp>
          <p:nvGrpSpPr>
            <p:cNvPr id="40" name="Group 39">
              <a:extLst>
                <a:ext uri="{FF2B5EF4-FFF2-40B4-BE49-F238E27FC236}">
                  <a16:creationId xmlns:a16="http://schemas.microsoft.com/office/drawing/2014/main" id="{8A031C1B-14B3-470A-8DBD-86A855F58535}"/>
                </a:ext>
              </a:extLst>
            </p:cNvPr>
            <p:cNvGrpSpPr/>
            <p:nvPr/>
          </p:nvGrpSpPr>
          <p:grpSpPr>
            <a:xfrm rot="10800000">
              <a:off x="11332667" y="2108297"/>
              <a:ext cx="257544" cy="1876701"/>
              <a:chOff x="2897679" y="3380999"/>
              <a:chExt cx="386674" cy="3457210"/>
            </a:xfrm>
          </p:grpSpPr>
          <p:cxnSp>
            <p:nvCxnSpPr>
              <p:cNvPr id="42" name="Straight Connector 41">
                <a:extLst>
                  <a:ext uri="{FF2B5EF4-FFF2-40B4-BE49-F238E27FC236}">
                    <a16:creationId xmlns:a16="http://schemas.microsoft.com/office/drawing/2014/main" id="{DDB0132C-8759-4FA0-903C-55B48F583AD2}"/>
                  </a:ext>
                </a:extLst>
              </p:cNvPr>
              <p:cNvCxnSpPr>
                <a:cxnSpLocks/>
              </p:cNvCxnSpPr>
              <p:nvPr/>
            </p:nvCxnSpPr>
            <p:spPr>
              <a:xfrm>
                <a:off x="2897679" y="3380999"/>
                <a:ext cx="386674" cy="0"/>
              </a:xfrm>
              <a:prstGeom prst="line">
                <a:avLst/>
              </a:prstGeom>
              <a:ln w="12700">
                <a:solidFill>
                  <a:schemeClr val="bg1"/>
                </a:solidFill>
                <a:tailEnd type="none"/>
              </a:ln>
              <a:effectLst/>
            </p:spPr>
            <p:style>
              <a:lnRef idx="2">
                <a:schemeClr val="accent1"/>
              </a:lnRef>
              <a:fillRef idx="0">
                <a:schemeClr val="accent1"/>
              </a:fillRef>
              <a:effectRef idx="1">
                <a:schemeClr val="accent1"/>
              </a:effectRef>
              <a:fontRef idx="minor">
                <a:schemeClr val="tx1"/>
              </a:fontRef>
            </p:style>
          </p:cxnSp>
          <p:cxnSp>
            <p:nvCxnSpPr>
              <p:cNvPr id="43" name="Straight Connector 42">
                <a:extLst>
                  <a:ext uri="{FF2B5EF4-FFF2-40B4-BE49-F238E27FC236}">
                    <a16:creationId xmlns:a16="http://schemas.microsoft.com/office/drawing/2014/main" id="{369AD25C-CD84-4C61-8BA9-FA4787717A69}"/>
                  </a:ext>
                </a:extLst>
              </p:cNvPr>
              <p:cNvCxnSpPr>
                <a:cxnSpLocks/>
              </p:cNvCxnSpPr>
              <p:nvPr/>
            </p:nvCxnSpPr>
            <p:spPr bwMode="auto">
              <a:xfrm>
                <a:off x="2897679" y="6838209"/>
                <a:ext cx="386674" cy="0"/>
              </a:xfrm>
              <a:prstGeom prst="line">
                <a:avLst/>
              </a:prstGeom>
              <a:ln w="12700">
                <a:solidFill>
                  <a:schemeClr val="bg1"/>
                </a:solidFill>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44" name="Straight Connector 43">
                <a:extLst>
                  <a:ext uri="{FF2B5EF4-FFF2-40B4-BE49-F238E27FC236}">
                    <a16:creationId xmlns:a16="http://schemas.microsoft.com/office/drawing/2014/main" id="{C9314285-07E8-4363-90EB-FCFED2FA3026}"/>
                  </a:ext>
                </a:extLst>
              </p:cNvPr>
              <p:cNvCxnSpPr>
                <a:cxnSpLocks/>
              </p:cNvCxnSpPr>
              <p:nvPr/>
            </p:nvCxnSpPr>
            <p:spPr>
              <a:xfrm>
                <a:off x="2897679" y="3380999"/>
                <a:ext cx="0" cy="345721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grpSp>
        <p:sp>
          <p:nvSpPr>
            <p:cNvPr id="41" name="CustomShape 15">
              <a:extLst>
                <a:ext uri="{FF2B5EF4-FFF2-40B4-BE49-F238E27FC236}">
                  <a16:creationId xmlns:a16="http://schemas.microsoft.com/office/drawing/2014/main" id="{9E843E8F-116C-4B45-9722-C3AFAB320106}"/>
                </a:ext>
              </a:extLst>
            </p:cNvPr>
            <p:cNvSpPr/>
            <p:nvPr/>
          </p:nvSpPr>
          <p:spPr>
            <a:xfrm>
              <a:off x="11180818" y="2703920"/>
              <a:ext cx="992861" cy="539956"/>
            </a:xfrm>
            <a:prstGeom prst="rect">
              <a:avLst/>
            </a:prstGeom>
            <a:solidFill>
              <a:srgbClr val="0062FF"/>
            </a:solidFill>
          </p:spPr>
          <p:txBody>
            <a:bodyPr wrap="square" lIns="0" tIns="182374" rIns="0" bIns="182374" anchor="ctr">
              <a:noAutofit/>
            </a:bodyPr>
            <a:lstStyle/>
            <a:p>
              <a:pPr defTabSz="911660">
                <a:lnSpc>
                  <a:spcPct val="90000"/>
                </a:lnSpc>
                <a:defRPr/>
              </a:pPr>
              <a:r>
                <a:rPr lang="en-US" sz="1648" kern="0" dirty="0">
                  <a:solidFill>
                    <a:srgbClr val="FFFFFF"/>
                  </a:solidFill>
                  <a:latin typeface="Arial" panose="020B0604020202020204" pitchFamily="34" charset="0"/>
                </a:rPr>
                <a:t>Unified governance framework</a:t>
              </a:r>
            </a:p>
          </p:txBody>
        </p:sp>
      </p:grpSp>
      <p:grpSp>
        <p:nvGrpSpPr>
          <p:cNvPr id="45" name="Group 44">
            <a:extLst>
              <a:ext uri="{FF2B5EF4-FFF2-40B4-BE49-F238E27FC236}">
                <a16:creationId xmlns:a16="http://schemas.microsoft.com/office/drawing/2014/main" id="{FABB2379-AE06-4E70-A137-92977B136422}"/>
              </a:ext>
            </a:extLst>
          </p:cNvPr>
          <p:cNvGrpSpPr/>
          <p:nvPr/>
        </p:nvGrpSpPr>
        <p:grpSpPr>
          <a:xfrm>
            <a:off x="3446274" y="2867772"/>
            <a:ext cx="1911692" cy="1940516"/>
            <a:chOff x="1733207" y="2392823"/>
            <a:chExt cx="1275641" cy="1294875"/>
          </a:xfrm>
        </p:grpSpPr>
        <p:sp>
          <p:nvSpPr>
            <p:cNvPr id="46" name="CustomShape 15">
              <a:extLst>
                <a:ext uri="{FF2B5EF4-FFF2-40B4-BE49-F238E27FC236}">
                  <a16:creationId xmlns:a16="http://schemas.microsoft.com/office/drawing/2014/main" id="{AE5CBB74-644E-4432-ACCA-18293E19D768}"/>
                </a:ext>
              </a:extLst>
            </p:cNvPr>
            <p:cNvSpPr/>
            <p:nvPr/>
          </p:nvSpPr>
          <p:spPr>
            <a:xfrm>
              <a:off x="1994638" y="3153785"/>
              <a:ext cx="958887" cy="533913"/>
            </a:xfrm>
            <a:prstGeom prst="rect">
              <a:avLst/>
            </a:prstGeom>
            <a:noFill/>
          </p:spPr>
          <p:txBody>
            <a:bodyPr wrap="square" lIns="0" tIns="0" rIns="0" bIns="136906" rtlCol="0" anchor="t" anchorCtr="0">
              <a:noAutofit/>
            </a:bodyPr>
            <a:lstStyle/>
            <a:p>
              <a:pPr defTabSz="1369224">
                <a:defRPr/>
              </a:pPr>
              <a:r>
                <a:rPr lang="en-US" sz="1798" dirty="0">
                  <a:solidFill>
                    <a:prstClr val="white"/>
                  </a:solidFill>
                  <a:latin typeface="Arial" panose="020B0604020202020204" pitchFamily="34" charset="0"/>
                  <a:cs typeface="Arial" panose="020B0604020202020204" pitchFamily="34" charset="0"/>
                </a:rPr>
                <a:t>API management</a:t>
              </a:r>
            </a:p>
          </p:txBody>
        </p:sp>
        <p:pic>
          <p:nvPicPr>
            <p:cNvPr id="47" name="Picture 46">
              <a:extLst>
                <a:ext uri="{FF2B5EF4-FFF2-40B4-BE49-F238E27FC236}">
                  <a16:creationId xmlns:a16="http://schemas.microsoft.com/office/drawing/2014/main" id="{4BEFA3D5-A7EA-4703-909F-75205410B810}"/>
                </a:ext>
              </a:extLst>
            </p:cNvPr>
            <p:cNvPicPr>
              <a:picLocks noChangeAspect="1"/>
            </p:cNvPicPr>
            <p:nvPr/>
          </p:nvPicPr>
          <p:blipFill>
            <a:blip r:embed="rId8"/>
            <a:stretch>
              <a:fillRect/>
            </a:stretch>
          </p:blipFill>
          <p:spPr>
            <a:xfrm>
              <a:off x="2001647" y="2569292"/>
              <a:ext cx="497078" cy="497208"/>
            </a:xfrm>
            <a:prstGeom prst="rect">
              <a:avLst/>
            </a:prstGeom>
          </p:spPr>
        </p:pic>
        <p:sp>
          <p:nvSpPr>
            <p:cNvPr id="48" name="Rectangle 47">
              <a:extLst>
                <a:ext uri="{FF2B5EF4-FFF2-40B4-BE49-F238E27FC236}">
                  <a16:creationId xmlns:a16="http://schemas.microsoft.com/office/drawing/2014/main" id="{69DDCFD4-D4F4-4E92-9587-CF2079E91FC6}"/>
                </a:ext>
              </a:extLst>
            </p:cNvPr>
            <p:cNvSpPr/>
            <p:nvPr/>
          </p:nvSpPr>
          <p:spPr bwMode="auto">
            <a:xfrm>
              <a:off x="1733207" y="2392823"/>
              <a:ext cx="1275641" cy="1245051"/>
            </a:xfrm>
            <a:prstGeom prst="rect">
              <a:avLst/>
            </a:prstGeom>
            <a:solidFill>
              <a:schemeClr val="bg1">
                <a:alpha val="18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53950" tIns="53950" rIns="53950" bIns="53950" numCol="1" rtlCol="0" anchor="t" anchorCtr="0" compatLnSpc="1">
              <a:prstTxWarp prst="textNoShape">
                <a:avLst/>
              </a:prstTxWarp>
            </a:bodyPr>
            <a:lstStyle/>
            <a:p>
              <a:pPr defTabSz="1027946"/>
              <a:endParaRPr lang="en-US" sz="2098" dirty="0">
                <a:solidFill>
                  <a:srgbClr val="000000"/>
                </a:solidFill>
                <a:latin typeface="Arial" panose="020B0604020202020204" pitchFamily="34" charset="0"/>
                <a:ea typeface="IBM Plex Sans" charset="0"/>
                <a:cs typeface="Arial" panose="020B0604020202020204" pitchFamily="34" charset="0"/>
              </a:endParaRPr>
            </a:p>
          </p:txBody>
        </p:sp>
      </p:grpSp>
      <p:sp>
        <p:nvSpPr>
          <p:cNvPr id="49" name="CustomShape 15">
            <a:extLst>
              <a:ext uri="{FF2B5EF4-FFF2-40B4-BE49-F238E27FC236}">
                <a16:creationId xmlns:a16="http://schemas.microsoft.com/office/drawing/2014/main" id="{6AB414FC-0698-4A87-9055-BEE9E147F426}"/>
              </a:ext>
            </a:extLst>
          </p:cNvPr>
          <p:cNvSpPr/>
          <p:nvPr/>
        </p:nvSpPr>
        <p:spPr>
          <a:xfrm>
            <a:off x="7800886" y="5128950"/>
            <a:ext cx="3833344" cy="728064"/>
          </a:xfrm>
          <a:prstGeom prst="rect">
            <a:avLst/>
          </a:prstGeom>
          <a:noFill/>
        </p:spPr>
        <p:txBody>
          <a:bodyPr wrap="square" lIns="0" tIns="0" rIns="0" bIns="136906" rtlCol="0" anchor="t" anchorCtr="0">
            <a:noAutofit/>
          </a:bodyPr>
          <a:lstStyle/>
          <a:p>
            <a:pPr algn="ctr" defTabSz="1368790">
              <a:defRPr/>
            </a:pPr>
            <a:r>
              <a:rPr lang="en-US" sz="1648" dirty="0">
                <a:solidFill>
                  <a:srgbClr val="FFFFFF"/>
                </a:solidFill>
                <a:latin typeface="Arial" panose="020B0604020202020204" pitchFamily="34" charset="0"/>
                <a:cs typeface="Arial" panose="020B0604020202020204" pitchFamily="34" charset="0"/>
              </a:rPr>
              <a:t>AI and machine learning</a:t>
            </a:r>
          </a:p>
        </p:txBody>
      </p:sp>
      <p:cxnSp>
        <p:nvCxnSpPr>
          <p:cNvPr id="50" name="Straight Connector 49">
            <a:extLst>
              <a:ext uri="{FF2B5EF4-FFF2-40B4-BE49-F238E27FC236}">
                <a16:creationId xmlns:a16="http://schemas.microsoft.com/office/drawing/2014/main" id="{51C16100-F5FE-4109-8ABA-4C81E64CADDE}"/>
              </a:ext>
            </a:extLst>
          </p:cNvPr>
          <p:cNvCxnSpPr>
            <a:cxnSpLocks/>
          </p:cNvCxnSpPr>
          <p:nvPr/>
        </p:nvCxnSpPr>
        <p:spPr bwMode="auto">
          <a:xfrm>
            <a:off x="3446273" y="5244434"/>
            <a:ext cx="4776018" cy="0"/>
          </a:xfrm>
          <a:prstGeom prst="line">
            <a:avLst/>
          </a:prstGeom>
          <a:ln w="12700">
            <a:solidFill>
              <a:schemeClr val="accent6">
                <a:lumMod val="60000"/>
                <a:lumOff val="40000"/>
              </a:schemeClr>
            </a:solidFill>
            <a:prstDash val="solid"/>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1" name="Straight Connector 50">
            <a:extLst>
              <a:ext uri="{FF2B5EF4-FFF2-40B4-BE49-F238E27FC236}">
                <a16:creationId xmlns:a16="http://schemas.microsoft.com/office/drawing/2014/main" id="{50C5B856-9B35-4FE0-B453-1A348BFAE25B}"/>
              </a:ext>
            </a:extLst>
          </p:cNvPr>
          <p:cNvCxnSpPr>
            <a:cxnSpLocks/>
          </p:cNvCxnSpPr>
          <p:nvPr/>
        </p:nvCxnSpPr>
        <p:spPr bwMode="auto">
          <a:xfrm>
            <a:off x="11154770" y="5248880"/>
            <a:ext cx="4782456" cy="0"/>
          </a:xfrm>
          <a:prstGeom prst="line">
            <a:avLst/>
          </a:prstGeom>
          <a:ln w="12700">
            <a:solidFill>
              <a:schemeClr val="accent6">
                <a:lumMod val="60000"/>
                <a:lumOff val="40000"/>
              </a:schemeClr>
            </a:solidFill>
            <a:prstDash val="solid"/>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2" name="Rectangle 51">
            <a:extLst>
              <a:ext uri="{FF2B5EF4-FFF2-40B4-BE49-F238E27FC236}">
                <a16:creationId xmlns:a16="http://schemas.microsoft.com/office/drawing/2014/main" id="{7BEC7E30-3194-4216-BE2E-3EB665D3FE88}"/>
              </a:ext>
            </a:extLst>
          </p:cNvPr>
          <p:cNvSpPr/>
          <p:nvPr/>
        </p:nvSpPr>
        <p:spPr bwMode="auto">
          <a:xfrm>
            <a:off x="1995025" y="1230304"/>
            <a:ext cx="15812450" cy="533984"/>
          </a:xfrm>
          <a:prstGeom prst="rect">
            <a:avLst/>
          </a:prstGeom>
          <a:solidFill>
            <a:srgbClr val="171718"/>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53950" tIns="53950" rIns="53950" bIns="53950" numCol="1" rtlCol="0" anchor="t" anchorCtr="0" compatLnSpc="1">
            <a:prstTxWarp prst="textNoShape">
              <a:avLst/>
            </a:prstTxWarp>
          </a:bodyPr>
          <a:lstStyle/>
          <a:p>
            <a:pPr defTabSz="1027946"/>
            <a:endParaRPr lang="en-US" sz="2098" dirty="0">
              <a:solidFill>
                <a:srgbClr val="000000"/>
              </a:solidFill>
              <a:latin typeface="Arial" panose="020B0604020202020204" pitchFamily="34" charset="0"/>
              <a:ea typeface="IBM Plex Sans" charset="0"/>
              <a:cs typeface="Arial" panose="020B0604020202020204" pitchFamily="34" charset="0"/>
            </a:endParaRPr>
          </a:p>
        </p:txBody>
      </p:sp>
      <p:sp>
        <p:nvSpPr>
          <p:cNvPr id="53" name="Title">
            <a:extLst>
              <a:ext uri="{FF2B5EF4-FFF2-40B4-BE49-F238E27FC236}">
                <a16:creationId xmlns:a16="http://schemas.microsoft.com/office/drawing/2014/main" id="{D6C4F7D1-5C1E-4CCC-9074-DC43059D4008}"/>
              </a:ext>
            </a:extLst>
          </p:cNvPr>
          <p:cNvSpPr txBox="1">
            <a:spLocks/>
          </p:cNvSpPr>
          <p:nvPr/>
        </p:nvSpPr>
        <p:spPr>
          <a:xfrm>
            <a:off x="1995030" y="1254885"/>
            <a:ext cx="15824240" cy="505170"/>
          </a:xfrm>
          <a:prstGeom prst="rect">
            <a:avLst/>
          </a:prstGeom>
        </p:spPr>
        <p:txBody>
          <a:bodyPr vert="horz" lIns="0" tIns="0" rIns="0" bIns="0" rtlCol="0" anchor="ctr">
            <a:noAutofit/>
          </a:bodyPr>
          <a:lstStyle>
            <a:lvl1pPr algn="l" rtl="0" eaLnBrk="1" fontAlgn="base" hangingPunct="1">
              <a:lnSpc>
                <a:spcPct val="90000"/>
              </a:lnSpc>
              <a:spcBef>
                <a:spcPct val="0"/>
              </a:spcBef>
              <a:spcAft>
                <a:spcPct val="0"/>
              </a:spcAft>
              <a:defRPr sz="48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4440">
                <a:solidFill>
                  <a:srgbClr val="191919"/>
                </a:solidFill>
                <a:latin typeface="HelvNeue Light for IBM" pitchFamily="34" charset="0"/>
              </a:defRPr>
            </a:lvl2pPr>
            <a:lvl3pPr algn="l" rtl="0" eaLnBrk="1" fontAlgn="base" hangingPunct="1">
              <a:lnSpc>
                <a:spcPct val="90000"/>
              </a:lnSpc>
              <a:spcBef>
                <a:spcPct val="0"/>
              </a:spcBef>
              <a:spcAft>
                <a:spcPct val="0"/>
              </a:spcAft>
              <a:defRPr sz="4440">
                <a:solidFill>
                  <a:srgbClr val="191919"/>
                </a:solidFill>
                <a:latin typeface="HelvNeue Light for IBM" pitchFamily="34" charset="0"/>
              </a:defRPr>
            </a:lvl3pPr>
            <a:lvl4pPr algn="l" rtl="0" eaLnBrk="1" fontAlgn="base" hangingPunct="1">
              <a:lnSpc>
                <a:spcPct val="90000"/>
              </a:lnSpc>
              <a:spcBef>
                <a:spcPct val="0"/>
              </a:spcBef>
              <a:spcAft>
                <a:spcPct val="0"/>
              </a:spcAft>
              <a:defRPr sz="4440">
                <a:solidFill>
                  <a:srgbClr val="191919"/>
                </a:solidFill>
                <a:latin typeface="HelvNeue Light for IBM" pitchFamily="34" charset="0"/>
              </a:defRPr>
            </a:lvl4pPr>
            <a:lvl5pPr algn="l" rtl="0" eaLnBrk="1" fontAlgn="base" hangingPunct="1">
              <a:lnSpc>
                <a:spcPct val="90000"/>
              </a:lnSpc>
              <a:spcBef>
                <a:spcPct val="0"/>
              </a:spcBef>
              <a:spcAft>
                <a:spcPct val="0"/>
              </a:spcAft>
              <a:defRPr sz="4440">
                <a:solidFill>
                  <a:srgbClr val="191919"/>
                </a:solidFill>
                <a:latin typeface="HelvNeue Light for IBM" pitchFamily="34" charset="0"/>
              </a:defRPr>
            </a:lvl5pPr>
            <a:lvl6pPr marL="725136" algn="l" rtl="0" eaLnBrk="1" fontAlgn="base" hangingPunct="1">
              <a:lnSpc>
                <a:spcPct val="90000"/>
              </a:lnSpc>
              <a:spcBef>
                <a:spcPct val="0"/>
              </a:spcBef>
              <a:spcAft>
                <a:spcPct val="0"/>
              </a:spcAft>
              <a:defRPr sz="4440">
                <a:solidFill>
                  <a:srgbClr val="191919"/>
                </a:solidFill>
                <a:latin typeface="HelvNeue Light for IBM" pitchFamily="34" charset="0"/>
              </a:defRPr>
            </a:lvl6pPr>
            <a:lvl7pPr marL="1450278" algn="l" rtl="0" eaLnBrk="1" fontAlgn="base" hangingPunct="1">
              <a:lnSpc>
                <a:spcPct val="90000"/>
              </a:lnSpc>
              <a:spcBef>
                <a:spcPct val="0"/>
              </a:spcBef>
              <a:spcAft>
                <a:spcPct val="0"/>
              </a:spcAft>
              <a:defRPr sz="4440">
                <a:solidFill>
                  <a:srgbClr val="191919"/>
                </a:solidFill>
                <a:latin typeface="HelvNeue Light for IBM" pitchFamily="34" charset="0"/>
              </a:defRPr>
            </a:lvl7pPr>
            <a:lvl8pPr marL="2175414" algn="l" rtl="0" eaLnBrk="1" fontAlgn="base" hangingPunct="1">
              <a:lnSpc>
                <a:spcPct val="90000"/>
              </a:lnSpc>
              <a:spcBef>
                <a:spcPct val="0"/>
              </a:spcBef>
              <a:spcAft>
                <a:spcPct val="0"/>
              </a:spcAft>
              <a:defRPr sz="4440">
                <a:solidFill>
                  <a:srgbClr val="191919"/>
                </a:solidFill>
                <a:latin typeface="HelvNeue Light for IBM" pitchFamily="34" charset="0"/>
              </a:defRPr>
            </a:lvl8pPr>
            <a:lvl9pPr marL="2900552" algn="l" rtl="0" eaLnBrk="1" fontAlgn="base" hangingPunct="1">
              <a:lnSpc>
                <a:spcPct val="90000"/>
              </a:lnSpc>
              <a:spcBef>
                <a:spcPct val="0"/>
              </a:spcBef>
              <a:spcAft>
                <a:spcPct val="0"/>
              </a:spcAft>
              <a:defRPr sz="4440">
                <a:solidFill>
                  <a:srgbClr val="191919"/>
                </a:solidFill>
                <a:latin typeface="HelvNeue Light for IBM" pitchFamily="34" charset="0"/>
              </a:defRPr>
            </a:lvl9pPr>
          </a:lstStyle>
          <a:p>
            <a:pPr algn="ctr" defTabSz="911660">
              <a:defRPr/>
            </a:pPr>
            <a:r>
              <a:rPr lang="en-US" sz="1574" b="1" dirty="0">
                <a:solidFill>
                  <a:srgbClr val="FFFFFF"/>
                </a:solidFill>
                <a:latin typeface="Arial" panose="020B0604020202020204" pitchFamily="34" charset="0"/>
                <a:cs typeface="Arial" panose="020B0604020202020204" pitchFamily="34" charset="0"/>
              </a:rPr>
              <a:t>Client &amp; Partner Applications</a:t>
            </a:r>
          </a:p>
        </p:txBody>
      </p:sp>
      <p:grpSp>
        <p:nvGrpSpPr>
          <p:cNvPr id="54" name="Group 53">
            <a:extLst>
              <a:ext uri="{FF2B5EF4-FFF2-40B4-BE49-F238E27FC236}">
                <a16:creationId xmlns:a16="http://schemas.microsoft.com/office/drawing/2014/main" id="{4CA9E09D-7F61-44A3-AAAE-92388A84D5FD}"/>
              </a:ext>
            </a:extLst>
          </p:cNvPr>
          <p:cNvGrpSpPr/>
          <p:nvPr/>
        </p:nvGrpSpPr>
        <p:grpSpPr>
          <a:xfrm>
            <a:off x="4834404" y="8793345"/>
            <a:ext cx="10049012" cy="1184662"/>
            <a:chOff x="4891569" y="4326643"/>
            <a:chExt cx="3711464" cy="437538"/>
          </a:xfrm>
          <a:solidFill>
            <a:schemeClr val="tx1"/>
          </a:solidFill>
        </p:grpSpPr>
        <p:sp>
          <p:nvSpPr>
            <p:cNvPr id="55" name="Text Placeholder 2">
              <a:extLst>
                <a:ext uri="{FF2B5EF4-FFF2-40B4-BE49-F238E27FC236}">
                  <a16:creationId xmlns:a16="http://schemas.microsoft.com/office/drawing/2014/main" id="{E61FDACA-9DF6-407F-9621-9C88FBD55AAC}"/>
                </a:ext>
              </a:extLst>
            </p:cNvPr>
            <p:cNvSpPr txBox="1">
              <a:spLocks/>
            </p:cNvSpPr>
            <p:nvPr/>
          </p:nvSpPr>
          <p:spPr>
            <a:xfrm>
              <a:off x="4931653" y="4339315"/>
              <a:ext cx="438109" cy="135156"/>
            </a:xfrm>
            <a:prstGeom prst="rect">
              <a:avLst/>
            </a:prstGeom>
            <a:grpFill/>
          </p:spPr>
          <p:txBody>
            <a:bodyPr vert="horz" lIns="0" tIns="0" rIns="0" bIns="0" rtlCol="0">
              <a:noAutofit/>
            </a:bodyPr>
            <a:lstStyle>
              <a:lvl1pPr marL="0" indent="0" algn="l" rtl="0" eaLnBrk="1" fontAlgn="base" hangingPunct="1">
                <a:lnSpc>
                  <a:spcPct val="100000"/>
                </a:lnSpc>
                <a:spcBef>
                  <a:spcPts val="1100"/>
                </a:spcBef>
                <a:spcAft>
                  <a:spcPct val="0"/>
                </a:spcAft>
                <a:buClr>
                  <a:srgbClr val="6D6E70"/>
                </a:buClr>
                <a:buSzPct val="90000"/>
                <a:buFont typeface="Wingdings" pitchFamily="2" charset="2"/>
                <a:buNone/>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171452"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342905" indent="-173736" algn="l" rtl="0" eaLnBrk="1" fontAlgn="base" hangingPunct="1">
                <a:lnSpc>
                  <a:spcPct val="100000"/>
                </a:lnSpc>
                <a:spcBef>
                  <a:spcPts val="1100"/>
                </a:spcBef>
                <a:spcAft>
                  <a:spcPct val="0"/>
                </a:spcAft>
                <a:buClr>
                  <a:schemeClr val="bg1"/>
                </a:buClr>
                <a:buSzPct val="100000"/>
                <a:buFont typeface="IBM Plex Sans" panose="020B0604020202020204" pitchFamily="34" charset="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628658"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00000"/>
                </a:lnSpc>
                <a:spcBef>
                  <a:spcPts val="1100"/>
                </a:spcBef>
                <a:spcAft>
                  <a:spcPct val="0"/>
                </a:spcAft>
                <a:buClr>
                  <a:schemeClr val="bg1"/>
                </a:buClr>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charset="0"/>
                </a:defRPr>
              </a:lvl9pPr>
            </a:lstStyle>
            <a:p>
              <a:pPr marL="0" lvl="1" indent="0" defTabSz="2435778">
                <a:spcBef>
                  <a:spcPts val="2932"/>
                </a:spcBef>
                <a:buClr>
                  <a:srgbClr val="FFFFFF"/>
                </a:buClr>
                <a:buNone/>
                <a:defRPr/>
              </a:pPr>
              <a:r>
                <a:rPr lang="en-US" sz="1498" kern="0" dirty="0">
                  <a:solidFill>
                    <a:srgbClr val="FFFFFF"/>
                  </a:solidFill>
                  <a:latin typeface="Arial" panose="020B0604020202020204" pitchFamily="34" charset="0"/>
                  <a:cs typeface="Arial" panose="020B0604020202020204" pitchFamily="34" charset="0"/>
                </a:rPr>
                <a:t>IBM Cloud</a:t>
              </a:r>
            </a:p>
          </p:txBody>
        </p:sp>
        <p:sp>
          <p:nvSpPr>
            <p:cNvPr id="56" name="Text Placeholder 2">
              <a:extLst>
                <a:ext uri="{FF2B5EF4-FFF2-40B4-BE49-F238E27FC236}">
                  <a16:creationId xmlns:a16="http://schemas.microsoft.com/office/drawing/2014/main" id="{13F8168F-E188-4245-839C-55568363607E}"/>
                </a:ext>
              </a:extLst>
            </p:cNvPr>
            <p:cNvSpPr txBox="1">
              <a:spLocks/>
            </p:cNvSpPr>
            <p:nvPr/>
          </p:nvSpPr>
          <p:spPr>
            <a:xfrm>
              <a:off x="5463409" y="4343449"/>
              <a:ext cx="375317" cy="137160"/>
            </a:xfrm>
            <a:prstGeom prst="rect">
              <a:avLst/>
            </a:prstGeom>
            <a:grpFill/>
          </p:spPr>
          <p:txBody>
            <a:bodyPr vert="horz" lIns="0" tIns="0" rIns="0" bIns="0" rtlCol="0">
              <a:noAutofit/>
            </a:bodyPr>
            <a:lstStyle>
              <a:lvl1pPr marL="0" indent="0" algn="l" rtl="0" eaLnBrk="1" fontAlgn="base" hangingPunct="1">
                <a:lnSpc>
                  <a:spcPct val="100000"/>
                </a:lnSpc>
                <a:spcBef>
                  <a:spcPts val="1100"/>
                </a:spcBef>
                <a:spcAft>
                  <a:spcPct val="0"/>
                </a:spcAft>
                <a:buClr>
                  <a:srgbClr val="6D6E70"/>
                </a:buClr>
                <a:buSzPct val="90000"/>
                <a:buFont typeface="Wingdings" pitchFamily="2" charset="2"/>
                <a:buNone/>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171452"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342905" indent="-173736" algn="l" rtl="0" eaLnBrk="1" fontAlgn="base" hangingPunct="1">
                <a:lnSpc>
                  <a:spcPct val="100000"/>
                </a:lnSpc>
                <a:spcBef>
                  <a:spcPts val="1100"/>
                </a:spcBef>
                <a:spcAft>
                  <a:spcPct val="0"/>
                </a:spcAft>
                <a:buClr>
                  <a:schemeClr val="bg1"/>
                </a:buClr>
                <a:buSzPct val="100000"/>
                <a:buFont typeface="IBM Plex Sans" panose="020B0604020202020204" pitchFamily="34" charset="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628658"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00000"/>
                </a:lnSpc>
                <a:spcBef>
                  <a:spcPts val="1100"/>
                </a:spcBef>
                <a:spcAft>
                  <a:spcPct val="0"/>
                </a:spcAft>
                <a:buClr>
                  <a:schemeClr val="bg1"/>
                </a:buClr>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charset="0"/>
                </a:defRPr>
              </a:lvl9pPr>
            </a:lstStyle>
            <a:p>
              <a:pPr marL="0" lvl="1" indent="0" defTabSz="2435778">
                <a:spcBef>
                  <a:spcPts val="2932"/>
                </a:spcBef>
                <a:buClr>
                  <a:srgbClr val="FFFFFF"/>
                </a:buClr>
                <a:buNone/>
                <a:defRPr/>
              </a:pPr>
              <a:r>
                <a:rPr lang="en-US" sz="1498" kern="0" dirty="0">
                  <a:solidFill>
                    <a:srgbClr val="FFFFFF"/>
                  </a:solidFill>
                  <a:latin typeface="Arial" panose="020B0604020202020204" pitchFamily="34" charset="0"/>
                  <a:cs typeface="Arial" panose="020B0604020202020204" pitchFamily="34" charset="0"/>
                </a:rPr>
                <a:t>AWS</a:t>
              </a:r>
            </a:p>
          </p:txBody>
        </p:sp>
        <p:sp>
          <p:nvSpPr>
            <p:cNvPr id="57" name="Text Placeholder 2">
              <a:extLst>
                <a:ext uri="{FF2B5EF4-FFF2-40B4-BE49-F238E27FC236}">
                  <a16:creationId xmlns:a16="http://schemas.microsoft.com/office/drawing/2014/main" id="{B5C00766-B98B-4DD1-833E-BB2A7DC42AC8}"/>
                </a:ext>
              </a:extLst>
            </p:cNvPr>
            <p:cNvSpPr txBox="1">
              <a:spLocks/>
            </p:cNvSpPr>
            <p:nvPr/>
          </p:nvSpPr>
          <p:spPr>
            <a:xfrm>
              <a:off x="5862634" y="4337311"/>
              <a:ext cx="406262" cy="137160"/>
            </a:xfrm>
            <a:prstGeom prst="rect">
              <a:avLst/>
            </a:prstGeom>
            <a:grpFill/>
          </p:spPr>
          <p:txBody>
            <a:bodyPr vert="horz" lIns="0" tIns="0" rIns="0" bIns="0" rtlCol="0">
              <a:noAutofit/>
            </a:bodyPr>
            <a:lstStyle>
              <a:lvl1pPr marL="0" indent="0" algn="l" rtl="0" eaLnBrk="1" fontAlgn="base" hangingPunct="1">
                <a:lnSpc>
                  <a:spcPct val="100000"/>
                </a:lnSpc>
                <a:spcBef>
                  <a:spcPts val="1100"/>
                </a:spcBef>
                <a:spcAft>
                  <a:spcPct val="0"/>
                </a:spcAft>
                <a:buClr>
                  <a:srgbClr val="6D6E70"/>
                </a:buClr>
                <a:buSzPct val="90000"/>
                <a:buFont typeface="Wingdings" pitchFamily="2" charset="2"/>
                <a:buNone/>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171452"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342905" indent="-173736" algn="l" rtl="0" eaLnBrk="1" fontAlgn="base" hangingPunct="1">
                <a:lnSpc>
                  <a:spcPct val="100000"/>
                </a:lnSpc>
                <a:spcBef>
                  <a:spcPts val="1100"/>
                </a:spcBef>
                <a:spcAft>
                  <a:spcPct val="0"/>
                </a:spcAft>
                <a:buClr>
                  <a:schemeClr val="bg1"/>
                </a:buClr>
                <a:buSzPct val="100000"/>
                <a:buFont typeface="IBM Plex Sans" panose="020B0604020202020204" pitchFamily="34" charset="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628658"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00000"/>
                </a:lnSpc>
                <a:spcBef>
                  <a:spcPts val="1100"/>
                </a:spcBef>
                <a:spcAft>
                  <a:spcPct val="0"/>
                </a:spcAft>
                <a:buClr>
                  <a:schemeClr val="bg1"/>
                </a:buClr>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charset="0"/>
                </a:defRPr>
              </a:lvl9pPr>
            </a:lstStyle>
            <a:p>
              <a:pPr marL="0" lvl="1" indent="0" defTabSz="2435778">
                <a:spcBef>
                  <a:spcPts val="2932"/>
                </a:spcBef>
                <a:buClr>
                  <a:srgbClr val="FFFFFF"/>
                </a:buClr>
                <a:buNone/>
                <a:defRPr/>
              </a:pPr>
              <a:r>
                <a:rPr lang="en-US" sz="1498" kern="0" dirty="0">
                  <a:solidFill>
                    <a:srgbClr val="FFFFFF"/>
                  </a:solidFill>
                  <a:latin typeface="Arial" panose="020B0604020202020204" pitchFamily="34" charset="0"/>
                  <a:cs typeface="Arial" panose="020B0604020202020204" pitchFamily="34" charset="0"/>
                </a:rPr>
                <a:t>Microsoft</a:t>
              </a:r>
              <a:br>
                <a:rPr lang="en-US" sz="1498" kern="0" dirty="0">
                  <a:solidFill>
                    <a:srgbClr val="FFFFFF"/>
                  </a:solidFill>
                  <a:latin typeface="Arial" panose="020B0604020202020204" pitchFamily="34" charset="0"/>
                  <a:cs typeface="Arial" panose="020B0604020202020204" pitchFamily="34" charset="0"/>
                </a:rPr>
              </a:br>
              <a:r>
                <a:rPr lang="en-US" sz="1498" kern="0" dirty="0">
                  <a:solidFill>
                    <a:srgbClr val="FFFFFF"/>
                  </a:solidFill>
                  <a:latin typeface="Arial" panose="020B0604020202020204" pitchFamily="34" charset="0"/>
                  <a:cs typeface="Arial" panose="020B0604020202020204" pitchFamily="34" charset="0"/>
                </a:rPr>
                <a:t>Azure</a:t>
              </a:r>
            </a:p>
          </p:txBody>
        </p:sp>
        <p:sp>
          <p:nvSpPr>
            <p:cNvPr id="58" name="Text Placeholder 2">
              <a:extLst>
                <a:ext uri="{FF2B5EF4-FFF2-40B4-BE49-F238E27FC236}">
                  <a16:creationId xmlns:a16="http://schemas.microsoft.com/office/drawing/2014/main" id="{EC863E91-5903-441F-A745-8965CC20B38B}"/>
                </a:ext>
              </a:extLst>
            </p:cNvPr>
            <p:cNvSpPr txBox="1">
              <a:spLocks/>
            </p:cNvSpPr>
            <p:nvPr/>
          </p:nvSpPr>
          <p:spPr>
            <a:xfrm>
              <a:off x="6381033" y="4337311"/>
              <a:ext cx="454169" cy="137160"/>
            </a:xfrm>
            <a:prstGeom prst="rect">
              <a:avLst/>
            </a:prstGeom>
            <a:grpFill/>
          </p:spPr>
          <p:txBody>
            <a:bodyPr vert="horz" lIns="0" tIns="0" rIns="0" bIns="0" rtlCol="0">
              <a:noAutofit/>
            </a:bodyPr>
            <a:lstStyle>
              <a:lvl1pPr marL="0" indent="0" algn="l" rtl="0" eaLnBrk="1" fontAlgn="base" hangingPunct="1">
                <a:lnSpc>
                  <a:spcPct val="100000"/>
                </a:lnSpc>
                <a:spcBef>
                  <a:spcPts val="1100"/>
                </a:spcBef>
                <a:spcAft>
                  <a:spcPct val="0"/>
                </a:spcAft>
                <a:buClr>
                  <a:srgbClr val="6D6E70"/>
                </a:buClr>
                <a:buSzPct val="90000"/>
                <a:buFont typeface="Wingdings" pitchFamily="2" charset="2"/>
                <a:buNone/>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171452"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342905" indent="-173736" algn="l" rtl="0" eaLnBrk="1" fontAlgn="base" hangingPunct="1">
                <a:lnSpc>
                  <a:spcPct val="100000"/>
                </a:lnSpc>
                <a:spcBef>
                  <a:spcPts val="1100"/>
                </a:spcBef>
                <a:spcAft>
                  <a:spcPct val="0"/>
                </a:spcAft>
                <a:buClr>
                  <a:schemeClr val="bg1"/>
                </a:buClr>
                <a:buSzPct val="100000"/>
                <a:buFont typeface="IBM Plex Sans" panose="020B0604020202020204" pitchFamily="34" charset="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628658"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00000"/>
                </a:lnSpc>
                <a:spcBef>
                  <a:spcPts val="1100"/>
                </a:spcBef>
                <a:spcAft>
                  <a:spcPct val="0"/>
                </a:spcAft>
                <a:buClr>
                  <a:schemeClr val="bg1"/>
                </a:buClr>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charset="0"/>
                </a:defRPr>
              </a:lvl9pPr>
            </a:lstStyle>
            <a:p>
              <a:pPr marL="0" lvl="1" indent="0" defTabSz="2435778">
                <a:spcBef>
                  <a:spcPts val="2932"/>
                </a:spcBef>
                <a:buClr>
                  <a:srgbClr val="FFFFFF"/>
                </a:buClr>
                <a:buNone/>
                <a:defRPr/>
              </a:pPr>
              <a:r>
                <a:rPr lang="en-US" sz="1498" kern="0" dirty="0">
                  <a:solidFill>
                    <a:srgbClr val="FFFFFF"/>
                  </a:solidFill>
                  <a:latin typeface="Arial" panose="020B0604020202020204" pitchFamily="34" charset="0"/>
                  <a:cs typeface="Arial" panose="020B0604020202020204" pitchFamily="34" charset="0"/>
                </a:rPr>
                <a:t>Google</a:t>
              </a:r>
              <a:br>
                <a:rPr lang="en-US" sz="1498" kern="0" dirty="0">
                  <a:solidFill>
                    <a:srgbClr val="FFFFFF"/>
                  </a:solidFill>
                  <a:latin typeface="Arial" panose="020B0604020202020204" pitchFamily="34" charset="0"/>
                  <a:cs typeface="Arial" panose="020B0604020202020204" pitchFamily="34" charset="0"/>
                </a:rPr>
              </a:br>
              <a:r>
                <a:rPr lang="en-US" sz="1498" kern="0" dirty="0">
                  <a:solidFill>
                    <a:srgbClr val="FFFFFF"/>
                  </a:solidFill>
                  <a:latin typeface="Arial" panose="020B0604020202020204" pitchFamily="34" charset="0"/>
                  <a:cs typeface="Arial" panose="020B0604020202020204" pitchFamily="34" charset="0"/>
                </a:rPr>
                <a:t>Cloud</a:t>
              </a:r>
            </a:p>
          </p:txBody>
        </p:sp>
        <p:sp>
          <p:nvSpPr>
            <p:cNvPr id="59" name="Text Placeholder 2">
              <a:extLst>
                <a:ext uri="{FF2B5EF4-FFF2-40B4-BE49-F238E27FC236}">
                  <a16:creationId xmlns:a16="http://schemas.microsoft.com/office/drawing/2014/main" id="{0C7F4E54-19EB-4CA1-BEFA-45CFB81B7E08}"/>
                </a:ext>
              </a:extLst>
            </p:cNvPr>
            <p:cNvSpPr txBox="1">
              <a:spLocks/>
            </p:cNvSpPr>
            <p:nvPr/>
          </p:nvSpPr>
          <p:spPr>
            <a:xfrm>
              <a:off x="8298027" y="4326643"/>
              <a:ext cx="305006" cy="168407"/>
            </a:xfrm>
            <a:prstGeom prst="rect">
              <a:avLst/>
            </a:prstGeom>
            <a:grpFill/>
          </p:spPr>
          <p:txBody>
            <a:bodyPr vert="horz" lIns="0" tIns="0" rIns="0" bIns="0" rtlCol="0">
              <a:noAutofit/>
            </a:bodyPr>
            <a:lstStyle>
              <a:lvl1pPr marL="0" indent="0" algn="l" rtl="0" eaLnBrk="1" fontAlgn="base" hangingPunct="1">
                <a:lnSpc>
                  <a:spcPct val="100000"/>
                </a:lnSpc>
                <a:spcBef>
                  <a:spcPts val="1100"/>
                </a:spcBef>
                <a:spcAft>
                  <a:spcPct val="0"/>
                </a:spcAft>
                <a:buClr>
                  <a:srgbClr val="6D6E70"/>
                </a:buClr>
                <a:buSzPct val="90000"/>
                <a:buFont typeface="Wingdings" pitchFamily="2" charset="2"/>
                <a:buNone/>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171452"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342905" indent="-173736" algn="l" rtl="0" eaLnBrk="1" fontAlgn="base" hangingPunct="1">
                <a:lnSpc>
                  <a:spcPct val="100000"/>
                </a:lnSpc>
                <a:spcBef>
                  <a:spcPts val="1100"/>
                </a:spcBef>
                <a:spcAft>
                  <a:spcPct val="0"/>
                </a:spcAft>
                <a:buClr>
                  <a:schemeClr val="bg1"/>
                </a:buClr>
                <a:buSzPct val="100000"/>
                <a:buFont typeface="IBM Plex Sans" panose="020B0604020202020204" pitchFamily="34" charset="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628658"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00000"/>
                </a:lnSpc>
                <a:spcBef>
                  <a:spcPts val="1100"/>
                </a:spcBef>
                <a:spcAft>
                  <a:spcPct val="0"/>
                </a:spcAft>
                <a:buClr>
                  <a:schemeClr val="bg1"/>
                </a:buClr>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charset="0"/>
                </a:defRPr>
              </a:lvl9pPr>
            </a:lstStyle>
            <a:p>
              <a:pPr marL="0" lvl="1" indent="0" defTabSz="2435778">
                <a:spcBef>
                  <a:spcPts val="2932"/>
                </a:spcBef>
                <a:buClr>
                  <a:srgbClr val="FFFFFF"/>
                </a:buClr>
                <a:buNone/>
                <a:defRPr/>
              </a:pPr>
              <a:r>
                <a:rPr lang="en-US" sz="1498" kern="0" dirty="0">
                  <a:solidFill>
                    <a:srgbClr val="FFFFFF"/>
                  </a:solidFill>
                  <a:latin typeface="Arial" panose="020B0604020202020204" pitchFamily="34" charset="0"/>
                  <a:cs typeface="Arial" panose="020B0604020202020204" pitchFamily="34" charset="0"/>
                </a:rPr>
                <a:t>End points</a:t>
              </a:r>
            </a:p>
          </p:txBody>
        </p:sp>
        <p:sp>
          <p:nvSpPr>
            <p:cNvPr id="60" name="Text Placeholder 2">
              <a:extLst>
                <a:ext uri="{FF2B5EF4-FFF2-40B4-BE49-F238E27FC236}">
                  <a16:creationId xmlns:a16="http://schemas.microsoft.com/office/drawing/2014/main" id="{A943E68C-1F2A-40EE-B641-D75B36E8CBCC}"/>
                </a:ext>
              </a:extLst>
            </p:cNvPr>
            <p:cNvSpPr txBox="1">
              <a:spLocks/>
            </p:cNvSpPr>
            <p:nvPr/>
          </p:nvSpPr>
          <p:spPr>
            <a:xfrm>
              <a:off x="7279324" y="4347173"/>
              <a:ext cx="350843" cy="137160"/>
            </a:xfrm>
            <a:prstGeom prst="rect">
              <a:avLst/>
            </a:prstGeom>
            <a:grpFill/>
          </p:spPr>
          <p:txBody>
            <a:bodyPr vert="horz" lIns="0" tIns="0" rIns="0" bIns="0" rtlCol="0">
              <a:noAutofit/>
            </a:bodyPr>
            <a:lstStyle>
              <a:lvl1pPr marL="0" indent="0" algn="l" rtl="0" eaLnBrk="1" fontAlgn="base" hangingPunct="1">
                <a:lnSpc>
                  <a:spcPct val="100000"/>
                </a:lnSpc>
                <a:spcBef>
                  <a:spcPts val="1100"/>
                </a:spcBef>
                <a:spcAft>
                  <a:spcPct val="0"/>
                </a:spcAft>
                <a:buClr>
                  <a:srgbClr val="6D6E70"/>
                </a:buClr>
                <a:buSzPct val="90000"/>
                <a:buFont typeface="Wingdings" pitchFamily="2" charset="2"/>
                <a:buNone/>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171452"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342905" indent="-173736" algn="l" rtl="0" eaLnBrk="1" fontAlgn="base" hangingPunct="1">
                <a:lnSpc>
                  <a:spcPct val="100000"/>
                </a:lnSpc>
                <a:spcBef>
                  <a:spcPts val="1100"/>
                </a:spcBef>
                <a:spcAft>
                  <a:spcPct val="0"/>
                </a:spcAft>
                <a:buClr>
                  <a:schemeClr val="bg1"/>
                </a:buClr>
                <a:buSzPct val="100000"/>
                <a:buFont typeface="IBM Plex Sans" panose="020B0604020202020204" pitchFamily="34" charset="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628658"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00000"/>
                </a:lnSpc>
                <a:spcBef>
                  <a:spcPts val="1100"/>
                </a:spcBef>
                <a:spcAft>
                  <a:spcPct val="0"/>
                </a:spcAft>
                <a:buClr>
                  <a:schemeClr val="bg1"/>
                </a:buClr>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charset="0"/>
                </a:defRPr>
              </a:lvl9pPr>
            </a:lstStyle>
            <a:p>
              <a:pPr marL="0" lvl="1" indent="0" defTabSz="2435778">
                <a:spcBef>
                  <a:spcPts val="2932"/>
                </a:spcBef>
                <a:buClr>
                  <a:srgbClr val="FFFFFF"/>
                </a:buClr>
                <a:buNone/>
                <a:defRPr/>
              </a:pPr>
              <a:r>
                <a:rPr lang="en-US" sz="1498" kern="0" dirty="0">
                  <a:solidFill>
                    <a:srgbClr val="FFFFFF"/>
                  </a:solidFill>
                  <a:latin typeface="Arial" panose="020B0604020202020204" pitchFamily="34" charset="0"/>
                  <a:cs typeface="Arial" panose="020B0604020202020204" pitchFamily="34" charset="0"/>
                </a:rPr>
                <a:t>Private</a:t>
              </a:r>
            </a:p>
          </p:txBody>
        </p:sp>
        <p:sp>
          <p:nvSpPr>
            <p:cNvPr id="61" name="Text Placeholder 2">
              <a:extLst>
                <a:ext uri="{FF2B5EF4-FFF2-40B4-BE49-F238E27FC236}">
                  <a16:creationId xmlns:a16="http://schemas.microsoft.com/office/drawing/2014/main" id="{02AB6969-B6D8-4E9B-9C0D-0CB0F912F611}"/>
                </a:ext>
              </a:extLst>
            </p:cNvPr>
            <p:cNvSpPr txBox="1">
              <a:spLocks/>
            </p:cNvSpPr>
            <p:nvPr/>
          </p:nvSpPr>
          <p:spPr>
            <a:xfrm>
              <a:off x="7665508" y="4326643"/>
              <a:ext cx="543397" cy="348519"/>
            </a:xfrm>
            <a:prstGeom prst="rect">
              <a:avLst/>
            </a:prstGeom>
            <a:grpFill/>
          </p:spPr>
          <p:txBody>
            <a:bodyPr vert="horz" lIns="0" tIns="0" rIns="0" bIns="0" rtlCol="0">
              <a:noAutofit/>
            </a:bodyPr>
            <a:lstStyle>
              <a:lvl1pPr marL="0" indent="0" algn="l" rtl="0" eaLnBrk="1" fontAlgn="base" hangingPunct="1">
                <a:lnSpc>
                  <a:spcPct val="100000"/>
                </a:lnSpc>
                <a:spcBef>
                  <a:spcPts val="1100"/>
                </a:spcBef>
                <a:spcAft>
                  <a:spcPct val="0"/>
                </a:spcAft>
                <a:buClr>
                  <a:srgbClr val="6D6E70"/>
                </a:buClr>
                <a:buSzPct val="90000"/>
                <a:buFont typeface="Wingdings" pitchFamily="2" charset="2"/>
                <a:buNone/>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171452"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342905" indent="-173736" algn="l" rtl="0" eaLnBrk="1" fontAlgn="base" hangingPunct="1">
                <a:lnSpc>
                  <a:spcPct val="100000"/>
                </a:lnSpc>
                <a:spcBef>
                  <a:spcPts val="1100"/>
                </a:spcBef>
                <a:spcAft>
                  <a:spcPct val="0"/>
                </a:spcAft>
                <a:buClr>
                  <a:schemeClr val="bg1"/>
                </a:buClr>
                <a:buSzPct val="100000"/>
                <a:buFont typeface="IBM Plex Sans" panose="020B0604020202020204" pitchFamily="34" charset="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628658"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00000"/>
                </a:lnSpc>
                <a:spcBef>
                  <a:spcPts val="1100"/>
                </a:spcBef>
                <a:spcAft>
                  <a:spcPct val="0"/>
                </a:spcAft>
                <a:buClr>
                  <a:schemeClr val="bg1"/>
                </a:buClr>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charset="0"/>
                </a:defRPr>
              </a:lvl9pPr>
            </a:lstStyle>
            <a:p>
              <a:pPr marL="0" lvl="1" indent="0" defTabSz="2435778">
                <a:spcBef>
                  <a:spcPts val="2932"/>
                </a:spcBef>
                <a:buClr>
                  <a:srgbClr val="FFFFFF"/>
                </a:buClr>
                <a:buNone/>
                <a:defRPr/>
              </a:pPr>
              <a:r>
                <a:rPr lang="en-US" sz="1498" kern="0" dirty="0">
                  <a:solidFill>
                    <a:srgbClr val="FFFFFF"/>
                  </a:solidFill>
                  <a:latin typeface="Arial" panose="020B0604020202020204" pitchFamily="34" charset="0"/>
                  <a:cs typeface="Arial" panose="020B0604020202020204" pitchFamily="34" charset="0"/>
                </a:rPr>
                <a:t>IBM </a:t>
              </a:r>
              <a:r>
                <a:rPr lang="en-US" sz="1498" b="1" kern="0" dirty="0">
                  <a:solidFill>
                    <a:srgbClr val="FFFFFF"/>
                  </a:solidFill>
                  <a:latin typeface="Arial" panose="020B0604020202020204" pitchFamily="34" charset="0"/>
                  <a:cs typeface="Arial" panose="020B0604020202020204" pitchFamily="34" charset="0"/>
                </a:rPr>
                <a:t>Z</a:t>
              </a:r>
              <a:br>
                <a:rPr lang="en-US" sz="1498" kern="0" dirty="0">
                  <a:solidFill>
                    <a:srgbClr val="FFFFFF"/>
                  </a:solidFill>
                  <a:latin typeface="Arial" panose="020B0604020202020204" pitchFamily="34" charset="0"/>
                  <a:cs typeface="Arial" panose="020B0604020202020204" pitchFamily="34" charset="0"/>
                </a:rPr>
              </a:br>
              <a:r>
                <a:rPr lang="en-US" sz="1498" kern="0" dirty="0">
                  <a:solidFill>
                    <a:srgbClr val="FFFFFF"/>
                  </a:solidFill>
                  <a:latin typeface="Arial" panose="020B0604020202020204" pitchFamily="34" charset="0"/>
                  <a:cs typeface="Arial" panose="020B0604020202020204" pitchFamily="34" charset="0"/>
                </a:rPr>
                <a:t>IBM </a:t>
              </a:r>
              <a:r>
                <a:rPr lang="en-US" sz="1498" b="1" kern="0" dirty="0">
                  <a:solidFill>
                    <a:srgbClr val="FFFFFF"/>
                  </a:solidFill>
                  <a:latin typeface="Arial" panose="020B0604020202020204" pitchFamily="34" charset="0"/>
                  <a:cs typeface="Arial" panose="020B0604020202020204" pitchFamily="34" charset="0"/>
                </a:rPr>
                <a:t>LinuxOne</a:t>
              </a:r>
              <a:br>
                <a:rPr lang="en-US" sz="1498" kern="0" dirty="0">
                  <a:solidFill>
                    <a:srgbClr val="FFFFFF"/>
                  </a:solidFill>
                  <a:latin typeface="Arial" panose="020B0604020202020204" pitchFamily="34" charset="0"/>
                  <a:cs typeface="Arial" panose="020B0604020202020204" pitchFamily="34" charset="0"/>
                </a:rPr>
              </a:br>
              <a:r>
                <a:rPr lang="en-US" sz="1498" kern="0" dirty="0">
                  <a:solidFill>
                    <a:srgbClr val="FFFFFF"/>
                  </a:solidFill>
                  <a:latin typeface="Arial" panose="020B0604020202020204" pitchFamily="34" charset="0"/>
                  <a:cs typeface="Arial" panose="020B0604020202020204" pitchFamily="34" charset="0"/>
                </a:rPr>
                <a:t>IBM </a:t>
              </a:r>
              <a:r>
                <a:rPr lang="en-US" sz="1498" b="1" kern="0" dirty="0">
                  <a:solidFill>
                    <a:srgbClr val="FFFFFF"/>
                  </a:solidFill>
                  <a:latin typeface="Arial" panose="020B0604020202020204" pitchFamily="34" charset="0"/>
                  <a:cs typeface="Arial" panose="020B0604020202020204" pitchFamily="34" charset="0"/>
                </a:rPr>
                <a:t>Power</a:t>
              </a:r>
              <a:r>
                <a:rPr lang="en-US" sz="1498" kern="0" dirty="0">
                  <a:solidFill>
                    <a:srgbClr val="FFFFFF"/>
                  </a:solidFill>
                  <a:latin typeface="Arial" panose="020B0604020202020204" pitchFamily="34" charset="0"/>
                  <a:cs typeface="Arial" panose="020B0604020202020204" pitchFamily="34" charset="0"/>
                </a:rPr>
                <a:t> Systems</a:t>
              </a:r>
            </a:p>
          </p:txBody>
        </p:sp>
        <p:pic>
          <p:nvPicPr>
            <p:cNvPr id="62" name="Picture 61">
              <a:extLst>
                <a:ext uri="{FF2B5EF4-FFF2-40B4-BE49-F238E27FC236}">
                  <a16:creationId xmlns:a16="http://schemas.microsoft.com/office/drawing/2014/main" id="{6AF71258-80DF-4090-ABC6-E22947AC40AE}"/>
                </a:ext>
              </a:extLst>
            </p:cNvPr>
            <p:cNvPicPr>
              <a:picLocks noChangeAspect="1"/>
            </p:cNvPicPr>
            <p:nvPr/>
          </p:nvPicPr>
          <p:blipFill rotWithShape="1">
            <a:blip r:embed="rId9" cstate="screen">
              <a:extLst>
                <a:ext uri="{28A0092B-C50C-407E-A947-70E740481C1C}">
                  <a14:useLocalDpi xmlns:a14="http://schemas.microsoft.com/office/drawing/2010/main"/>
                </a:ext>
              </a:extLst>
            </a:blip>
            <a:srcRect/>
            <a:stretch/>
          </p:blipFill>
          <p:spPr>
            <a:xfrm>
              <a:off x="7236120" y="4506218"/>
              <a:ext cx="310070" cy="257963"/>
            </a:xfrm>
            <a:prstGeom prst="rect">
              <a:avLst/>
            </a:prstGeom>
            <a:grpFill/>
          </p:spPr>
        </p:pic>
        <p:pic>
          <p:nvPicPr>
            <p:cNvPr id="63" name="Picture 62">
              <a:extLst>
                <a:ext uri="{FF2B5EF4-FFF2-40B4-BE49-F238E27FC236}">
                  <a16:creationId xmlns:a16="http://schemas.microsoft.com/office/drawing/2014/main" id="{04A872B2-3241-4AD3-B247-6623E285E9BB}"/>
                </a:ext>
              </a:extLst>
            </p:cNvPr>
            <p:cNvPicPr>
              <a:picLocks noChangeAspect="1"/>
            </p:cNvPicPr>
            <p:nvPr/>
          </p:nvPicPr>
          <p:blipFill>
            <a:blip r:embed="rId10"/>
            <a:stretch>
              <a:fillRect/>
            </a:stretch>
          </p:blipFill>
          <p:spPr>
            <a:xfrm>
              <a:off x="8332581" y="4540870"/>
              <a:ext cx="190830" cy="176237"/>
            </a:xfrm>
            <a:prstGeom prst="rect">
              <a:avLst/>
            </a:prstGeom>
            <a:grpFill/>
          </p:spPr>
        </p:pic>
        <p:pic>
          <p:nvPicPr>
            <p:cNvPr id="64" name="Picture 63">
              <a:extLst>
                <a:ext uri="{FF2B5EF4-FFF2-40B4-BE49-F238E27FC236}">
                  <a16:creationId xmlns:a16="http://schemas.microsoft.com/office/drawing/2014/main" id="{768D1FDF-CC89-4F85-AAC2-4D99DFBEC1F7}"/>
                </a:ext>
              </a:extLst>
            </p:cNvPr>
            <p:cNvPicPr>
              <a:picLocks noChangeAspect="1"/>
            </p:cNvPicPr>
            <p:nvPr/>
          </p:nvPicPr>
          <p:blipFill rotWithShape="1">
            <a:blip r:embed="rId9" cstate="screen">
              <a:extLst>
                <a:ext uri="{28A0092B-C50C-407E-A947-70E740481C1C}">
                  <a14:useLocalDpi xmlns:a14="http://schemas.microsoft.com/office/drawing/2010/main"/>
                </a:ext>
              </a:extLst>
            </a:blip>
            <a:srcRect/>
            <a:stretch/>
          </p:blipFill>
          <p:spPr>
            <a:xfrm>
              <a:off x="4891569" y="4491512"/>
              <a:ext cx="310070" cy="257963"/>
            </a:xfrm>
            <a:prstGeom prst="rect">
              <a:avLst/>
            </a:prstGeom>
            <a:grpFill/>
          </p:spPr>
        </p:pic>
        <p:pic>
          <p:nvPicPr>
            <p:cNvPr id="65" name="Picture 64">
              <a:extLst>
                <a:ext uri="{FF2B5EF4-FFF2-40B4-BE49-F238E27FC236}">
                  <a16:creationId xmlns:a16="http://schemas.microsoft.com/office/drawing/2014/main" id="{8A155104-9525-412C-BD33-F15C820FCB4B}"/>
                </a:ext>
              </a:extLst>
            </p:cNvPr>
            <p:cNvPicPr>
              <a:picLocks noChangeAspect="1"/>
            </p:cNvPicPr>
            <p:nvPr/>
          </p:nvPicPr>
          <p:blipFill>
            <a:blip r:embed="rId11">
              <a:lum bright="100000"/>
            </a:blip>
            <a:stretch>
              <a:fillRect/>
            </a:stretch>
          </p:blipFill>
          <p:spPr>
            <a:xfrm>
              <a:off x="5418044" y="4551048"/>
              <a:ext cx="233023" cy="194376"/>
            </a:xfrm>
            <a:prstGeom prst="rect">
              <a:avLst/>
            </a:prstGeom>
            <a:grpFill/>
          </p:spPr>
        </p:pic>
        <p:pic>
          <p:nvPicPr>
            <p:cNvPr id="66" name="Picture 65">
              <a:extLst>
                <a:ext uri="{FF2B5EF4-FFF2-40B4-BE49-F238E27FC236}">
                  <a16:creationId xmlns:a16="http://schemas.microsoft.com/office/drawing/2014/main" id="{501835F8-D37B-49D5-AD9D-FE92FFF44C59}"/>
                </a:ext>
              </a:extLst>
            </p:cNvPr>
            <p:cNvPicPr>
              <a:picLocks noChangeAspect="1"/>
            </p:cNvPicPr>
            <p:nvPr/>
          </p:nvPicPr>
          <p:blipFill>
            <a:blip r:embed="rId11">
              <a:lum bright="100000"/>
            </a:blip>
            <a:stretch>
              <a:fillRect/>
            </a:stretch>
          </p:blipFill>
          <p:spPr>
            <a:xfrm>
              <a:off x="6862791" y="4541598"/>
              <a:ext cx="233023" cy="194376"/>
            </a:xfrm>
            <a:prstGeom prst="rect">
              <a:avLst/>
            </a:prstGeom>
            <a:grpFill/>
          </p:spPr>
        </p:pic>
        <p:pic>
          <p:nvPicPr>
            <p:cNvPr id="67" name="Picture 66">
              <a:extLst>
                <a:ext uri="{FF2B5EF4-FFF2-40B4-BE49-F238E27FC236}">
                  <a16:creationId xmlns:a16="http://schemas.microsoft.com/office/drawing/2014/main" id="{D9479A4C-EA71-4EBE-BC9E-38B1E366F1F7}"/>
                </a:ext>
              </a:extLst>
            </p:cNvPr>
            <p:cNvPicPr>
              <a:picLocks noChangeAspect="1"/>
            </p:cNvPicPr>
            <p:nvPr/>
          </p:nvPicPr>
          <p:blipFill>
            <a:blip r:embed="rId11">
              <a:lum bright="100000"/>
            </a:blip>
            <a:stretch>
              <a:fillRect/>
            </a:stretch>
          </p:blipFill>
          <p:spPr>
            <a:xfrm>
              <a:off x="5868756" y="4561633"/>
              <a:ext cx="233023" cy="194376"/>
            </a:xfrm>
            <a:prstGeom prst="rect">
              <a:avLst/>
            </a:prstGeom>
            <a:grpFill/>
          </p:spPr>
        </p:pic>
        <p:pic>
          <p:nvPicPr>
            <p:cNvPr id="68" name="Picture 67">
              <a:extLst>
                <a:ext uri="{FF2B5EF4-FFF2-40B4-BE49-F238E27FC236}">
                  <a16:creationId xmlns:a16="http://schemas.microsoft.com/office/drawing/2014/main" id="{FF189571-7162-4227-946A-8084CC08EA66}"/>
                </a:ext>
              </a:extLst>
            </p:cNvPr>
            <p:cNvPicPr>
              <a:picLocks noChangeAspect="1"/>
            </p:cNvPicPr>
            <p:nvPr/>
          </p:nvPicPr>
          <p:blipFill>
            <a:blip r:embed="rId11">
              <a:lum bright="100000"/>
            </a:blip>
            <a:stretch>
              <a:fillRect/>
            </a:stretch>
          </p:blipFill>
          <p:spPr>
            <a:xfrm>
              <a:off x="6364861" y="4563518"/>
              <a:ext cx="233023" cy="194376"/>
            </a:xfrm>
            <a:prstGeom prst="rect">
              <a:avLst/>
            </a:prstGeom>
            <a:grpFill/>
          </p:spPr>
        </p:pic>
        <p:sp>
          <p:nvSpPr>
            <p:cNvPr id="69" name="Text Placeholder 2">
              <a:extLst>
                <a:ext uri="{FF2B5EF4-FFF2-40B4-BE49-F238E27FC236}">
                  <a16:creationId xmlns:a16="http://schemas.microsoft.com/office/drawing/2014/main" id="{3E108E85-8574-4A88-B0FC-44D1222A4851}"/>
                </a:ext>
              </a:extLst>
            </p:cNvPr>
            <p:cNvSpPr txBox="1">
              <a:spLocks/>
            </p:cNvSpPr>
            <p:nvPr/>
          </p:nvSpPr>
          <p:spPr>
            <a:xfrm>
              <a:off x="6847723" y="4347173"/>
              <a:ext cx="366463" cy="137160"/>
            </a:xfrm>
            <a:prstGeom prst="rect">
              <a:avLst/>
            </a:prstGeom>
            <a:grpFill/>
          </p:spPr>
          <p:txBody>
            <a:bodyPr vert="horz" lIns="0" tIns="0" rIns="0" bIns="0" rtlCol="0">
              <a:noAutofit/>
            </a:bodyPr>
            <a:lstStyle>
              <a:lvl1pPr marL="0" indent="0" algn="l" rtl="0" eaLnBrk="1" fontAlgn="base" hangingPunct="1">
                <a:lnSpc>
                  <a:spcPct val="100000"/>
                </a:lnSpc>
                <a:spcBef>
                  <a:spcPts val="1100"/>
                </a:spcBef>
                <a:spcAft>
                  <a:spcPct val="0"/>
                </a:spcAft>
                <a:buClr>
                  <a:srgbClr val="6D6E70"/>
                </a:buClr>
                <a:buSzPct val="90000"/>
                <a:buFont typeface="Wingdings" pitchFamily="2" charset="2"/>
                <a:buNone/>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171452"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342905" indent="-173736" algn="l" rtl="0" eaLnBrk="1" fontAlgn="base" hangingPunct="1">
                <a:lnSpc>
                  <a:spcPct val="100000"/>
                </a:lnSpc>
                <a:spcBef>
                  <a:spcPts val="1100"/>
                </a:spcBef>
                <a:spcAft>
                  <a:spcPct val="0"/>
                </a:spcAft>
                <a:buClr>
                  <a:schemeClr val="bg1"/>
                </a:buClr>
                <a:buSzPct val="100000"/>
                <a:buFont typeface="IBM Plex Sans" panose="020B0604020202020204" pitchFamily="34" charset="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628658"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00000"/>
                </a:lnSpc>
                <a:spcBef>
                  <a:spcPts val="1100"/>
                </a:spcBef>
                <a:spcAft>
                  <a:spcPct val="0"/>
                </a:spcAft>
                <a:buClr>
                  <a:schemeClr val="bg1"/>
                </a:buClr>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charset="0"/>
                </a:defRPr>
              </a:lvl9pPr>
            </a:lstStyle>
            <a:p>
              <a:pPr marL="0" lvl="1" indent="0" defTabSz="2435778">
                <a:spcBef>
                  <a:spcPts val="2932"/>
                </a:spcBef>
                <a:buClr>
                  <a:srgbClr val="FFFFFF"/>
                </a:buClr>
                <a:buNone/>
                <a:defRPr/>
              </a:pPr>
              <a:r>
                <a:rPr lang="en-US" sz="1498" kern="0" dirty="0">
                  <a:solidFill>
                    <a:srgbClr val="FFFFFF"/>
                  </a:solidFill>
                  <a:latin typeface="Arial" panose="020B0604020202020204" pitchFamily="34" charset="0"/>
                  <a:cs typeface="Arial" panose="020B0604020202020204" pitchFamily="34" charset="0"/>
                </a:rPr>
                <a:t>VMware</a:t>
              </a:r>
            </a:p>
          </p:txBody>
        </p:sp>
      </p:grpSp>
      <p:grpSp>
        <p:nvGrpSpPr>
          <p:cNvPr id="70" name="Group 69">
            <a:extLst>
              <a:ext uri="{FF2B5EF4-FFF2-40B4-BE49-F238E27FC236}">
                <a16:creationId xmlns:a16="http://schemas.microsoft.com/office/drawing/2014/main" id="{304D478B-8F7D-4571-955E-DC14D2E0ECBE}"/>
              </a:ext>
            </a:extLst>
          </p:cNvPr>
          <p:cNvGrpSpPr/>
          <p:nvPr/>
        </p:nvGrpSpPr>
        <p:grpSpPr>
          <a:xfrm>
            <a:off x="1996133" y="6247506"/>
            <a:ext cx="15824242" cy="2229148"/>
            <a:chOff x="1324752" y="4162505"/>
            <a:chExt cx="10559263" cy="1487475"/>
          </a:xfrm>
        </p:grpSpPr>
        <p:sp>
          <p:nvSpPr>
            <p:cNvPr id="71" name="Rectangle 70">
              <a:extLst>
                <a:ext uri="{FF2B5EF4-FFF2-40B4-BE49-F238E27FC236}">
                  <a16:creationId xmlns:a16="http://schemas.microsoft.com/office/drawing/2014/main" id="{A85D092C-16EC-4B7F-ACB8-D357A07E3787}"/>
                </a:ext>
              </a:extLst>
            </p:cNvPr>
            <p:cNvSpPr/>
            <p:nvPr/>
          </p:nvSpPr>
          <p:spPr bwMode="auto">
            <a:xfrm>
              <a:off x="1332618" y="5201842"/>
              <a:ext cx="10551397" cy="448138"/>
            </a:xfrm>
            <a:prstGeom prst="rect">
              <a:avLst/>
            </a:prstGeom>
            <a:solidFill>
              <a:srgbClr val="DA1E29"/>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53950" tIns="53950" rIns="53950" bIns="53950" numCol="1" rtlCol="0" anchor="t" anchorCtr="0" compatLnSpc="1">
              <a:prstTxWarp prst="textNoShape">
                <a:avLst/>
              </a:prstTxWarp>
            </a:bodyPr>
            <a:lstStyle/>
            <a:p>
              <a:pPr defTabSz="1027946"/>
              <a:endParaRPr lang="en-US" sz="2098" dirty="0">
                <a:solidFill>
                  <a:srgbClr val="000000"/>
                </a:solidFill>
                <a:latin typeface="Arial" panose="020B0604020202020204" pitchFamily="34" charset="0"/>
                <a:ea typeface="IBM Plex Sans" charset="0"/>
                <a:cs typeface="Arial" panose="020B0604020202020204" pitchFamily="34" charset="0"/>
              </a:endParaRPr>
            </a:p>
          </p:txBody>
        </p:sp>
        <p:pic>
          <p:nvPicPr>
            <p:cNvPr id="72" name="Graphic 40">
              <a:extLst>
                <a:ext uri="{FF2B5EF4-FFF2-40B4-BE49-F238E27FC236}">
                  <a16:creationId xmlns:a16="http://schemas.microsoft.com/office/drawing/2014/main" id="{FC3BD061-8D67-4CF3-BA4B-DC27E0B3D8A5}"/>
                </a:ext>
              </a:extLst>
            </p:cNvPr>
            <p:cNvPicPr>
              <a:picLocks noChangeAspect="1"/>
            </p:cNvPicPr>
            <p:nvPr/>
          </p:nvPicPr>
          <p:blipFill>
            <a:blip r:embed="rId12" cstate="screen">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6189417" y="5292719"/>
              <a:ext cx="837797" cy="283946"/>
            </a:xfrm>
            <a:prstGeom prst="rect">
              <a:avLst/>
            </a:prstGeom>
          </p:spPr>
        </p:pic>
        <p:sp>
          <p:nvSpPr>
            <p:cNvPr id="73" name="Rectangle 72">
              <a:extLst>
                <a:ext uri="{FF2B5EF4-FFF2-40B4-BE49-F238E27FC236}">
                  <a16:creationId xmlns:a16="http://schemas.microsoft.com/office/drawing/2014/main" id="{4D957E86-D6D9-409C-BC7F-098BEF41D81A}"/>
                </a:ext>
              </a:extLst>
            </p:cNvPr>
            <p:cNvSpPr/>
            <p:nvPr/>
          </p:nvSpPr>
          <p:spPr bwMode="auto">
            <a:xfrm>
              <a:off x="1332618" y="5003948"/>
              <a:ext cx="10540732" cy="235979"/>
            </a:xfrm>
            <a:prstGeom prst="rect">
              <a:avLst/>
            </a:prstGeom>
            <a:solidFill>
              <a:srgbClr val="001D6B"/>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53950" tIns="53950" rIns="53950" bIns="53950" numCol="1" rtlCol="0" anchor="t" anchorCtr="0" compatLnSpc="1">
              <a:prstTxWarp prst="textNoShape">
                <a:avLst/>
              </a:prstTxWarp>
            </a:bodyPr>
            <a:lstStyle/>
            <a:p>
              <a:pPr defTabSz="1027946"/>
              <a:endParaRPr lang="en-US" sz="2098" dirty="0">
                <a:solidFill>
                  <a:srgbClr val="000000"/>
                </a:solidFill>
                <a:latin typeface="Arial" panose="020B0604020202020204" pitchFamily="34" charset="0"/>
                <a:ea typeface="IBM Plex Sans" charset="0"/>
                <a:cs typeface="Arial" panose="020B0604020202020204" pitchFamily="34" charset="0"/>
              </a:endParaRPr>
            </a:p>
          </p:txBody>
        </p:sp>
        <p:grpSp>
          <p:nvGrpSpPr>
            <p:cNvPr id="74" name="Group 73">
              <a:extLst>
                <a:ext uri="{FF2B5EF4-FFF2-40B4-BE49-F238E27FC236}">
                  <a16:creationId xmlns:a16="http://schemas.microsoft.com/office/drawing/2014/main" id="{85086EE1-3202-4CED-A196-8B6386E06B8C}"/>
                </a:ext>
              </a:extLst>
            </p:cNvPr>
            <p:cNvGrpSpPr/>
            <p:nvPr/>
          </p:nvGrpSpPr>
          <p:grpSpPr>
            <a:xfrm>
              <a:off x="1324752" y="4162505"/>
              <a:ext cx="10559263" cy="1012110"/>
              <a:chOff x="1324752" y="3030745"/>
              <a:chExt cx="10559263" cy="799679"/>
            </a:xfrm>
          </p:grpSpPr>
          <p:sp>
            <p:nvSpPr>
              <p:cNvPr id="75" name="Rectangle 74">
                <a:extLst>
                  <a:ext uri="{FF2B5EF4-FFF2-40B4-BE49-F238E27FC236}">
                    <a16:creationId xmlns:a16="http://schemas.microsoft.com/office/drawing/2014/main" id="{8FC85923-1B69-4503-B595-8B84B55C606D}"/>
                  </a:ext>
                </a:extLst>
              </p:cNvPr>
              <p:cNvSpPr/>
              <p:nvPr/>
            </p:nvSpPr>
            <p:spPr bwMode="auto">
              <a:xfrm>
                <a:off x="1332618" y="3030745"/>
                <a:ext cx="10551397" cy="684334"/>
              </a:xfrm>
              <a:prstGeom prst="rect">
                <a:avLst/>
              </a:prstGeom>
              <a:gradFill>
                <a:gsLst>
                  <a:gs pos="5000">
                    <a:srgbClr val="0062FF"/>
                  </a:gs>
                  <a:gs pos="33000">
                    <a:srgbClr val="054ADA"/>
                  </a:gs>
                  <a:gs pos="89000">
                    <a:srgbClr val="001D6B"/>
                  </a:gs>
                </a:gsLst>
                <a:lin ang="5400000" scaled="1"/>
              </a:gra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53950" tIns="53950" rIns="53950" bIns="53950" numCol="1" rtlCol="0" anchor="t" anchorCtr="0" compatLnSpc="1">
                <a:prstTxWarp prst="textNoShape">
                  <a:avLst/>
                </a:prstTxWarp>
              </a:bodyPr>
              <a:lstStyle/>
              <a:p>
                <a:pPr defTabSz="1027946"/>
                <a:endParaRPr lang="en-US" sz="2098" dirty="0">
                  <a:solidFill>
                    <a:srgbClr val="000000"/>
                  </a:solidFill>
                  <a:latin typeface="Arial" panose="020B0604020202020204" pitchFamily="34" charset="0"/>
                  <a:ea typeface="IBM Plex Sans" charset="0"/>
                  <a:cs typeface="Arial" panose="020B0604020202020204" pitchFamily="34" charset="0"/>
                </a:endParaRPr>
              </a:p>
            </p:txBody>
          </p:sp>
          <p:sp>
            <p:nvSpPr>
              <p:cNvPr id="76" name="Title">
                <a:extLst>
                  <a:ext uri="{FF2B5EF4-FFF2-40B4-BE49-F238E27FC236}">
                    <a16:creationId xmlns:a16="http://schemas.microsoft.com/office/drawing/2014/main" id="{439ACC87-20A6-44B5-B55E-084F62DE2D5D}"/>
                  </a:ext>
                </a:extLst>
              </p:cNvPr>
              <p:cNvSpPr txBox="1">
                <a:spLocks/>
              </p:cNvSpPr>
              <p:nvPr/>
            </p:nvSpPr>
            <p:spPr>
              <a:xfrm>
                <a:off x="1324752" y="3034149"/>
                <a:ext cx="10559261" cy="309993"/>
              </a:xfrm>
              <a:prstGeom prst="rect">
                <a:avLst/>
              </a:prstGeom>
            </p:spPr>
            <p:txBody>
              <a:bodyPr vert="horz" lIns="0" tIns="0" rIns="0" bIns="0" rtlCol="0" anchor="ctr">
                <a:noAutofit/>
              </a:bodyPr>
              <a:lstStyle>
                <a:lvl1pPr algn="l" rtl="0" eaLnBrk="1" fontAlgn="base" hangingPunct="1">
                  <a:lnSpc>
                    <a:spcPct val="90000"/>
                  </a:lnSpc>
                  <a:spcBef>
                    <a:spcPct val="0"/>
                  </a:spcBef>
                  <a:spcAft>
                    <a:spcPct val="0"/>
                  </a:spcAft>
                  <a:defRPr sz="48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4440">
                    <a:solidFill>
                      <a:srgbClr val="191919"/>
                    </a:solidFill>
                    <a:latin typeface="HelvNeue Light for IBM" pitchFamily="34" charset="0"/>
                  </a:defRPr>
                </a:lvl2pPr>
                <a:lvl3pPr algn="l" rtl="0" eaLnBrk="1" fontAlgn="base" hangingPunct="1">
                  <a:lnSpc>
                    <a:spcPct val="90000"/>
                  </a:lnSpc>
                  <a:spcBef>
                    <a:spcPct val="0"/>
                  </a:spcBef>
                  <a:spcAft>
                    <a:spcPct val="0"/>
                  </a:spcAft>
                  <a:defRPr sz="4440">
                    <a:solidFill>
                      <a:srgbClr val="191919"/>
                    </a:solidFill>
                    <a:latin typeface="HelvNeue Light for IBM" pitchFamily="34" charset="0"/>
                  </a:defRPr>
                </a:lvl3pPr>
                <a:lvl4pPr algn="l" rtl="0" eaLnBrk="1" fontAlgn="base" hangingPunct="1">
                  <a:lnSpc>
                    <a:spcPct val="90000"/>
                  </a:lnSpc>
                  <a:spcBef>
                    <a:spcPct val="0"/>
                  </a:spcBef>
                  <a:spcAft>
                    <a:spcPct val="0"/>
                  </a:spcAft>
                  <a:defRPr sz="4440">
                    <a:solidFill>
                      <a:srgbClr val="191919"/>
                    </a:solidFill>
                    <a:latin typeface="HelvNeue Light for IBM" pitchFamily="34" charset="0"/>
                  </a:defRPr>
                </a:lvl4pPr>
                <a:lvl5pPr algn="l" rtl="0" eaLnBrk="1" fontAlgn="base" hangingPunct="1">
                  <a:lnSpc>
                    <a:spcPct val="90000"/>
                  </a:lnSpc>
                  <a:spcBef>
                    <a:spcPct val="0"/>
                  </a:spcBef>
                  <a:spcAft>
                    <a:spcPct val="0"/>
                  </a:spcAft>
                  <a:defRPr sz="4440">
                    <a:solidFill>
                      <a:srgbClr val="191919"/>
                    </a:solidFill>
                    <a:latin typeface="HelvNeue Light for IBM" pitchFamily="34" charset="0"/>
                  </a:defRPr>
                </a:lvl5pPr>
                <a:lvl6pPr marL="725136" algn="l" rtl="0" eaLnBrk="1" fontAlgn="base" hangingPunct="1">
                  <a:lnSpc>
                    <a:spcPct val="90000"/>
                  </a:lnSpc>
                  <a:spcBef>
                    <a:spcPct val="0"/>
                  </a:spcBef>
                  <a:spcAft>
                    <a:spcPct val="0"/>
                  </a:spcAft>
                  <a:defRPr sz="4440">
                    <a:solidFill>
                      <a:srgbClr val="191919"/>
                    </a:solidFill>
                    <a:latin typeface="HelvNeue Light for IBM" pitchFamily="34" charset="0"/>
                  </a:defRPr>
                </a:lvl6pPr>
                <a:lvl7pPr marL="1450278" algn="l" rtl="0" eaLnBrk="1" fontAlgn="base" hangingPunct="1">
                  <a:lnSpc>
                    <a:spcPct val="90000"/>
                  </a:lnSpc>
                  <a:spcBef>
                    <a:spcPct val="0"/>
                  </a:spcBef>
                  <a:spcAft>
                    <a:spcPct val="0"/>
                  </a:spcAft>
                  <a:defRPr sz="4440">
                    <a:solidFill>
                      <a:srgbClr val="191919"/>
                    </a:solidFill>
                    <a:latin typeface="HelvNeue Light for IBM" pitchFamily="34" charset="0"/>
                  </a:defRPr>
                </a:lvl7pPr>
                <a:lvl8pPr marL="2175414" algn="l" rtl="0" eaLnBrk="1" fontAlgn="base" hangingPunct="1">
                  <a:lnSpc>
                    <a:spcPct val="90000"/>
                  </a:lnSpc>
                  <a:spcBef>
                    <a:spcPct val="0"/>
                  </a:spcBef>
                  <a:spcAft>
                    <a:spcPct val="0"/>
                  </a:spcAft>
                  <a:defRPr sz="4440">
                    <a:solidFill>
                      <a:srgbClr val="191919"/>
                    </a:solidFill>
                    <a:latin typeface="HelvNeue Light for IBM" pitchFamily="34" charset="0"/>
                  </a:defRPr>
                </a:lvl8pPr>
                <a:lvl9pPr marL="2900552" algn="l" rtl="0" eaLnBrk="1" fontAlgn="base" hangingPunct="1">
                  <a:lnSpc>
                    <a:spcPct val="90000"/>
                  </a:lnSpc>
                  <a:spcBef>
                    <a:spcPct val="0"/>
                  </a:spcBef>
                  <a:spcAft>
                    <a:spcPct val="0"/>
                  </a:spcAft>
                  <a:defRPr sz="4440">
                    <a:solidFill>
                      <a:srgbClr val="191919"/>
                    </a:solidFill>
                    <a:latin typeface="HelvNeue Light for IBM" pitchFamily="34" charset="0"/>
                  </a:defRPr>
                </a:lvl9pPr>
              </a:lstStyle>
              <a:p>
                <a:pPr algn="ctr" defTabSz="912550" fontAlgn="auto">
                  <a:lnSpc>
                    <a:spcPct val="100000"/>
                  </a:lnSpc>
                  <a:spcBef>
                    <a:spcPts val="0"/>
                  </a:spcBef>
                  <a:spcAft>
                    <a:spcPts val="1198"/>
                  </a:spcAft>
                  <a:defRPr/>
                </a:pPr>
                <a:r>
                  <a:rPr lang="en-US" sz="1574" b="1" kern="0" dirty="0">
                    <a:solidFill>
                      <a:srgbClr val="FFFFFF"/>
                    </a:solidFill>
                    <a:latin typeface="Arial" panose="020B0604020202020204" pitchFamily="34" charset="0"/>
                    <a:cs typeface="Arial" panose="020B0604020202020204" pitchFamily="34" charset="0"/>
                  </a:rPr>
                  <a:t>IBM Automation foundation</a:t>
                </a:r>
              </a:p>
            </p:txBody>
          </p:sp>
          <p:sp>
            <p:nvSpPr>
              <p:cNvPr id="77" name="Title">
                <a:extLst>
                  <a:ext uri="{FF2B5EF4-FFF2-40B4-BE49-F238E27FC236}">
                    <a16:creationId xmlns:a16="http://schemas.microsoft.com/office/drawing/2014/main" id="{F4313F71-DBEC-4B78-A560-0F774800E2E7}"/>
                  </a:ext>
                </a:extLst>
              </p:cNvPr>
              <p:cNvSpPr txBox="1">
                <a:spLocks/>
              </p:cNvSpPr>
              <p:nvPr/>
            </p:nvSpPr>
            <p:spPr>
              <a:xfrm>
                <a:off x="1577126" y="3424518"/>
                <a:ext cx="1153279" cy="386595"/>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48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4440">
                    <a:solidFill>
                      <a:srgbClr val="191919"/>
                    </a:solidFill>
                    <a:latin typeface="HelvNeue Light for IBM" pitchFamily="34" charset="0"/>
                  </a:defRPr>
                </a:lvl2pPr>
                <a:lvl3pPr algn="l" rtl="0" eaLnBrk="1" fontAlgn="base" hangingPunct="1">
                  <a:lnSpc>
                    <a:spcPct val="90000"/>
                  </a:lnSpc>
                  <a:spcBef>
                    <a:spcPct val="0"/>
                  </a:spcBef>
                  <a:spcAft>
                    <a:spcPct val="0"/>
                  </a:spcAft>
                  <a:defRPr sz="4440">
                    <a:solidFill>
                      <a:srgbClr val="191919"/>
                    </a:solidFill>
                    <a:latin typeface="HelvNeue Light for IBM" pitchFamily="34" charset="0"/>
                  </a:defRPr>
                </a:lvl3pPr>
                <a:lvl4pPr algn="l" rtl="0" eaLnBrk="1" fontAlgn="base" hangingPunct="1">
                  <a:lnSpc>
                    <a:spcPct val="90000"/>
                  </a:lnSpc>
                  <a:spcBef>
                    <a:spcPct val="0"/>
                  </a:spcBef>
                  <a:spcAft>
                    <a:spcPct val="0"/>
                  </a:spcAft>
                  <a:defRPr sz="4440">
                    <a:solidFill>
                      <a:srgbClr val="191919"/>
                    </a:solidFill>
                    <a:latin typeface="HelvNeue Light for IBM" pitchFamily="34" charset="0"/>
                  </a:defRPr>
                </a:lvl4pPr>
                <a:lvl5pPr algn="l" rtl="0" eaLnBrk="1" fontAlgn="base" hangingPunct="1">
                  <a:lnSpc>
                    <a:spcPct val="90000"/>
                  </a:lnSpc>
                  <a:spcBef>
                    <a:spcPct val="0"/>
                  </a:spcBef>
                  <a:spcAft>
                    <a:spcPct val="0"/>
                  </a:spcAft>
                  <a:defRPr sz="4440">
                    <a:solidFill>
                      <a:srgbClr val="191919"/>
                    </a:solidFill>
                    <a:latin typeface="HelvNeue Light for IBM" pitchFamily="34" charset="0"/>
                  </a:defRPr>
                </a:lvl5pPr>
                <a:lvl6pPr marL="725136" algn="l" rtl="0" eaLnBrk="1" fontAlgn="base" hangingPunct="1">
                  <a:lnSpc>
                    <a:spcPct val="90000"/>
                  </a:lnSpc>
                  <a:spcBef>
                    <a:spcPct val="0"/>
                  </a:spcBef>
                  <a:spcAft>
                    <a:spcPct val="0"/>
                  </a:spcAft>
                  <a:defRPr sz="4440">
                    <a:solidFill>
                      <a:srgbClr val="191919"/>
                    </a:solidFill>
                    <a:latin typeface="HelvNeue Light for IBM" pitchFamily="34" charset="0"/>
                  </a:defRPr>
                </a:lvl6pPr>
                <a:lvl7pPr marL="1450278" algn="l" rtl="0" eaLnBrk="1" fontAlgn="base" hangingPunct="1">
                  <a:lnSpc>
                    <a:spcPct val="90000"/>
                  </a:lnSpc>
                  <a:spcBef>
                    <a:spcPct val="0"/>
                  </a:spcBef>
                  <a:spcAft>
                    <a:spcPct val="0"/>
                  </a:spcAft>
                  <a:defRPr sz="4440">
                    <a:solidFill>
                      <a:srgbClr val="191919"/>
                    </a:solidFill>
                    <a:latin typeface="HelvNeue Light for IBM" pitchFamily="34" charset="0"/>
                  </a:defRPr>
                </a:lvl7pPr>
                <a:lvl8pPr marL="2175414" algn="l" rtl="0" eaLnBrk="1" fontAlgn="base" hangingPunct="1">
                  <a:lnSpc>
                    <a:spcPct val="90000"/>
                  </a:lnSpc>
                  <a:spcBef>
                    <a:spcPct val="0"/>
                  </a:spcBef>
                  <a:spcAft>
                    <a:spcPct val="0"/>
                  </a:spcAft>
                  <a:defRPr sz="4440">
                    <a:solidFill>
                      <a:srgbClr val="191919"/>
                    </a:solidFill>
                    <a:latin typeface="HelvNeue Light for IBM" pitchFamily="34" charset="0"/>
                  </a:defRPr>
                </a:lvl8pPr>
                <a:lvl9pPr marL="2900552" algn="l" rtl="0" eaLnBrk="1" fontAlgn="base" hangingPunct="1">
                  <a:lnSpc>
                    <a:spcPct val="90000"/>
                  </a:lnSpc>
                  <a:spcBef>
                    <a:spcPct val="0"/>
                  </a:spcBef>
                  <a:spcAft>
                    <a:spcPct val="0"/>
                  </a:spcAft>
                  <a:defRPr sz="4440">
                    <a:solidFill>
                      <a:srgbClr val="191919"/>
                    </a:solidFill>
                    <a:latin typeface="HelvNeue Light for IBM" pitchFamily="34" charset="0"/>
                  </a:defRPr>
                </a:lvl9pPr>
              </a:lstStyle>
              <a:p>
                <a:pPr marL="191832" indent="-191832" defTabSz="912550" fontAlgn="auto">
                  <a:lnSpc>
                    <a:spcPct val="100000"/>
                  </a:lnSpc>
                  <a:spcBef>
                    <a:spcPts val="0"/>
                  </a:spcBef>
                  <a:spcAft>
                    <a:spcPts val="1048"/>
                  </a:spcAft>
                  <a:buFont typeface="Monaco" pitchFamily="2" charset="77"/>
                  <a:buChar char="⎻"/>
                  <a:defRPr/>
                </a:pPr>
                <a:r>
                  <a:rPr lang="en-US" sz="1498" kern="0" dirty="0">
                    <a:solidFill>
                      <a:srgbClr val="FFFFFF"/>
                    </a:solidFill>
                    <a:latin typeface="Arial" panose="020B0604020202020204" pitchFamily="34" charset="0"/>
                    <a:cs typeface="Arial" panose="020B0604020202020204" pitchFamily="34" charset="0"/>
                  </a:rPr>
                  <a:t>Robotic Process Automation</a:t>
                </a:r>
              </a:p>
            </p:txBody>
          </p:sp>
          <p:sp>
            <p:nvSpPr>
              <p:cNvPr id="78" name="Title">
                <a:extLst>
                  <a:ext uri="{FF2B5EF4-FFF2-40B4-BE49-F238E27FC236}">
                    <a16:creationId xmlns:a16="http://schemas.microsoft.com/office/drawing/2014/main" id="{FC2C23D8-DCB4-4C90-B034-8E3A0022D33E}"/>
                  </a:ext>
                </a:extLst>
              </p:cNvPr>
              <p:cNvSpPr txBox="1">
                <a:spLocks/>
              </p:cNvSpPr>
              <p:nvPr/>
            </p:nvSpPr>
            <p:spPr>
              <a:xfrm>
                <a:off x="6041891" y="3422794"/>
                <a:ext cx="1152975" cy="222964"/>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48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4440">
                    <a:solidFill>
                      <a:srgbClr val="191919"/>
                    </a:solidFill>
                    <a:latin typeface="HelvNeue Light for IBM" pitchFamily="34" charset="0"/>
                  </a:defRPr>
                </a:lvl2pPr>
                <a:lvl3pPr algn="l" rtl="0" eaLnBrk="1" fontAlgn="base" hangingPunct="1">
                  <a:lnSpc>
                    <a:spcPct val="90000"/>
                  </a:lnSpc>
                  <a:spcBef>
                    <a:spcPct val="0"/>
                  </a:spcBef>
                  <a:spcAft>
                    <a:spcPct val="0"/>
                  </a:spcAft>
                  <a:defRPr sz="4440">
                    <a:solidFill>
                      <a:srgbClr val="191919"/>
                    </a:solidFill>
                    <a:latin typeface="HelvNeue Light for IBM" pitchFamily="34" charset="0"/>
                  </a:defRPr>
                </a:lvl3pPr>
                <a:lvl4pPr algn="l" rtl="0" eaLnBrk="1" fontAlgn="base" hangingPunct="1">
                  <a:lnSpc>
                    <a:spcPct val="90000"/>
                  </a:lnSpc>
                  <a:spcBef>
                    <a:spcPct val="0"/>
                  </a:spcBef>
                  <a:spcAft>
                    <a:spcPct val="0"/>
                  </a:spcAft>
                  <a:defRPr sz="4440">
                    <a:solidFill>
                      <a:srgbClr val="191919"/>
                    </a:solidFill>
                    <a:latin typeface="HelvNeue Light for IBM" pitchFamily="34" charset="0"/>
                  </a:defRPr>
                </a:lvl4pPr>
                <a:lvl5pPr algn="l" rtl="0" eaLnBrk="1" fontAlgn="base" hangingPunct="1">
                  <a:lnSpc>
                    <a:spcPct val="90000"/>
                  </a:lnSpc>
                  <a:spcBef>
                    <a:spcPct val="0"/>
                  </a:spcBef>
                  <a:spcAft>
                    <a:spcPct val="0"/>
                  </a:spcAft>
                  <a:defRPr sz="4440">
                    <a:solidFill>
                      <a:srgbClr val="191919"/>
                    </a:solidFill>
                    <a:latin typeface="HelvNeue Light for IBM" pitchFamily="34" charset="0"/>
                  </a:defRPr>
                </a:lvl5pPr>
                <a:lvl6pPr marL="725136" algn="l" rtl="0" eaLnBrk="1" fontAlgn="base" hangingPunct="1">
                  <a:lnSpc>
                    <a:spcPct val="90000"/>
                  </a:lnSpc>
                  <a:spcBef>
                    <a:spcPct val="0"/>
                  </a:spcBef>
                  <a:spcAft>
                    <a:spcPct val="0"/>
                  </a:spcAft>
                  <a:defRPr sz="4440">
                    <a:solidFill>
                      <a:srgbClr val="191919"/>
                    </a:solidFill>
                    <a:latin typeface="HelvNeue Light for IBM" pitchFamily="34" charset="0"/>
                  </a:defRPr>
                </a:lvl6pPr>
                <a:lvl7pPr marL="1450278" algn="l" rtl="0" eaLnBrk="1" fontAlgn="base" hangingPunct="1">
                  <a:lnSpc>
                    <a:spcPct val="90000"/>
                  </a:lnSpc>
                  <a:spcBef>
                    <a:spcPct val="0"/>
                  </a:spcBef>
                  <a:spcAft>
                    <a:spcPct val="0"/>
                  </a:spcAft>
                  <a:defRPr sz="4440">
                    <a:solidFill>
                      <a:srgbClr val="191919"/>
                    </a:solidFill>
                    <a:latin typeface="HelvNeue Light for IBM" pitchFamily="34" charset="0"/>
                  </a:defRPr>
                </a:lvl7pPr>
                <a:lvl8pPr marL="2175414" algn="l" rtl="0" eaLnBrk="1" fontAlgn="base" hangingPunct="1">
                  <a:lnSpc>
                    <a:spcPct val="90000"/>
                  </a:lnSpc>
                  <a:spcBef>
                    <a:spcPct val="0"/>
                  </a:spcBef>
                  <a:spcAft>
                    <a:spcPct val="0"/>
                  </a:spcAft>
                  <a:defRPr sz="4440">
                    <a:solidFill>
                      <a:srgbClr val="191919"/>
                    </a:solidFill>
                    <a:latin typeface="HelvNeue Light for IBM" pitchFamily="34" charset="0"/>
                  </a:defRPr>
                </a:lvl8pPr>
                <a:lvl9pPr marL="2900552" algn="l" rtl="0" eaLnBrk="1" fontAlgn="base" hangingPunct="1">
                  <a:lnSpc>
                    <a:spcPct val="90000"/>
                  </a:lnSpc>
                  <a:spcBef>
                    <a:spcPct val="0"/>
                  </a:spcBef>
                  <a:spcAft>
                    <a:spcPct val="0"/>
                  </a:spcAft>
                  <a:defRPr sz="4440">
                    <a:solidFill>
                      <a:srgbClr val="191919"/>
                    </a:solidFill>
                    <a:latin typeface="HelvNeue Light for IBM" pitchFamily="34" charset="0"/>
                  </a:defRPr>
                </a:lvl9pPr>
              </a:lstStyle>
              <a:p>
                <a:pPr marL="191832" indent="-191832" defTabSz="912550" fontAlgn="auto">
                  <a:lnSpc>
                    <a:spcPct val="100000"/>
                  </a:lnSpc>
                  <a:spcBef>
                    <a:spcPts val="0"/>
                  </a:spcBef>
                  <a:spcAft>
                    <a:spcPts val="1048"/>
                  </a:spcAft>
                  <a:buFont typeface="Monaco" pitchFamily="2" charset="77"/>
                  <a:buChar char="⎻"/>
                  <a:defRPr/>
                </a:pPr>
                <a:r>
                  <a:rPr lang="en-US" sz="1498" kern="0" dirty="0">
                    <a:solidFill>
                      <a:srgbClr val="FFFFFF"/>
                    </a:solidFill>
                    <a:latin typeface="Arial" panose="020B0604020202020204" pitchFamily="34" charset="0"/>
                    <a:cs typeface="Arial" panose="020B0604020202020204" pitchFamily="34" charset="0"/>
                  </a:rPr>
                  <a:t>Event detection</a:t>
                </a:r>
              </a:p>
            </p:txBody>
          </p:sp>
          <p:sp>
            <p:nvSpPr>
              <p:cNvPr id="79" name="Title">
                <a:extLst>
                  <a:ext uri="{FF2B5EF4-FFF2-40B4-BE49-F238E27FC236}">
                    <a16:creationId xmlns:a16="http://schemas.microsoft.com/office/drawing/2014/main" id="{F5CC248A-0332-429D-B8EA-D77B48C2DB30}"/>
                  </a:ext>
                </a:extLst>
              </p:cNvPr>
              <p:cNvSpPr txBox="1">
                <a:spLocks/>
              </p:cNvSpPr>
              <p:nvPr/>
            </p:nvSpPr>
            <p:spPr>
              <a:xfrm>
                <a:off x="9079656" y="3451157"/>
                <a:ext cx="1131473" cy="379267"/>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48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4440">
                    <a:solidFill>
                      <a:srgbClr val="191919"/>
                    </a:solidFill>
                    <a:latin typeface="HelvNeue Light for IBM" pitchFamily="34" charset="0"/>
                  </a:defRPr>
                </a:lvl2pPr>
                <a:lvl3pPr algn="l" rtl="0" eaLnBrk="1" fontAlgn="base" hangingPunct="1">
                  <a:lnSpc>
                    <a:spcPct val="90000"/>
                  </a:lnSpc>
                  <a:spcBef>
                    <a:spcPct val="0"/>
                  </a:spcBef>
                  <a:spcAft>
                    <a:spcPct val="0"/>
                  </a:spcAft>
                  <a:defRPr sz="4440">
                    <a:solidFill>
                      <a:srgbClr val="191919"/>
                    </a:solidFill>
                    <a:latin typeface="HelvNeue Light for IBM" pitchFamily="34" charset="0"/>
                  </a:defRPr>
                </a:lvl3pPr>
                <a:lvl4pPr algn="l" rtl="0" eaLnBrk="1" fontAlgn="base" hangingPunct="1">
                  <a:lnSpc>
                    <a:spcPct val="90000"/>
                  </a:lnSpc>
                  <a:spcBef>
                    <a:spcPct val="0"/>
                  </a:spcBef>
                  <a:spcAft>
                    <a:spcPct val="0"/>
                  </a:spcAft>
                  <a:defRPr sz="4440">
                    <a:solidFill>
                      <a:srgbClr val="191919"/>
                    </a:solidFill>
                    <a:latin typeface="HelvNeue Light for IBM" pitchFamily="34" charset="0"/>
                  </a:defRPr>
                </a:lvl4pPr>
                <a:lvl5pPr algn="l" rtl="0" eaLnBrk="1" fontAlgn="base" hangingPunct="1">
                  <a:lnSpc>
                    <a:spcPct val="90000"/>
                  </a:lnSpc>
                  <a:spcBef>
                    <a:spcPct val="0"/>
                  </a:spcBef>
                  <a:spcAft>
                    <a:spcPct val="0"/>
                  </a:spcAft>
                  <a:defRPr sz="4440">
                    <a:solidFill>
                      <a:srgbClr val="191919"/>
                    </a:solidFill>
                    <a:latin typeface="HelvNeue Light for IBM" pitchFamily="34" charset="0"/>
                  </a:defRPr>
                </a:lvl5pPr>
                <a:lvl6pPr marL="725136" algn="l" rtl="0" eaLnBrk="1" fontAlgn="base" hangingPunct="1">
                  <a:lnSpc>
                    <a:spcPct val="90000"/>
                  </a:lnSpc>
                  <a:spcBef>
                    <a:spcPct val="0"/>
                  </a:spcBef>
                  <a:spcAft>
                    <a:spcPct val="0"/>
                  </a:spcAft>
                  <a:defRPr sz="4440">
                    <a:solidFill>
                      <a:srgbClr val="191919"/>
                    </a:solidFill>
                    <a:latin typeface="HelvNeue Light for IBM" pitchFamily="34" charset="0"/>
                  </a:defRPr>
                </a:lvl6pPr>
                <a:lvl7pPr marL="1450278" algn="l" rtl="0" eaLnBrk="1" fontAlgn="base" hangingPunct="1">
                  <a:lnSpc>
                    <a:spcPct val="90000"/>
                  </a:lnSpc>
                  <a:spcBef>
                    <a:spcPct val="0"/>
                  </a:spcBef>
                  <a:spcAft>
                    <a:spcPct val="0"/>
                  </a:spcAft>
                  <a:defRPr sz="4440">
                    <a:solidFill>
                      <a:srgbClr val="191919"/>
                    </a:solidFill>
                    <a:latin typeface="HelvNeue Light for IBM" pitchFamily="34" charset="0"/>
                  </a:defRPr>
                </a:lvl7pPr>
                <a:lvl8pPr marL="2175414" algn="l" rtl="0" eaLnBrk="1" fontAlgn="base" hangingPunct="1">
                  <a:lnSpc>
                    <a:spcPct val="90000"/>
                  </a:lnSpc>
                  <a:spcBef>
                    <a:spcPct val="0"/>
                  </a:spcBef>
                  <a:spcAft>
                    <a:spcPct val="0"/>
                  </a:spcAft>
                  <a:defRPr sz="4440">
                    <a:solidFill>
                      <a:srgbClr val="191919"/>
                    </a:solidFill>
                    <a:latin typeface="HelvNeue Light for IBM" pitchFamily="34" charset="0"/>
                  </a:defRPr>
                </a:lvl8pPr>
                <a:lvl9pPr marL="2900552" algn="l" rtl="0" eaLnBrk="1" fontAlgn="base" hangingPunct="1">
                  <a:lnSpc>
                    <a:spcPct val="90000"/>
                  </a:lnSpc>
                  <a:spcBef>
                    <a:spcPct val="0"/>
                  </a:spcBef>
                  <a:spcAft>
                    <a:spcPct val="0"/>
                  </a:spcAft>
                  <a:defRPr sz="4440">
                    <a:solidFill>
                      <a:srgbClr val="191919"/>
                    </a:solidFill>
                    <a:latin typeface="HelvNeue Light for IBM" pitchFamily="34" charset="0"/>
                  </a:defRPr>
                </a:lvl9pPr>
              </a:lstStyle>
              <a:p>
                <a:pPr marL="191832" indent="-191832" defTabSz="912550" fontAlgn="auto">
                  <a:lnSpc>
                    <a:spcPct val="100000"/>
                  </a:lnSpc>
                  <a:spcBef>
                    <a:spcPts val="0"/>
                  </a:spcBef>
                  <a:spcAft>
                    <a:spcPts val="1048"/>
                  </a:spcAft>
                  <a:buFont typeface="Monaco" pitchFamily="2" charset="77"/>
                  <a:buChar char="⎻"/>
                  <a:defRPr/>
                </a:pPr>
                <a:r>
                  <a:rPr lang="en-US" sz="1498" kern="0" dirty="0">
                    <a:solidFill>
                      <a:srgbClr val="FFFFFF"/>
                    </a:solidFill>
                    <a:latin typeface="Arial" panose="020B0604020202020204" pitchFamily="34" charset="0"/>
                    <a:cs typeface="Arial" panose="020B0604020202020204" pitchFamily="34" charset="0"/>
                  </a:rPr>
                  <a:t>3</a:t>
                </a:r>
                <a:r>
                  <a:rPr lang="en-US" sz="1498" kern="0" baseline="30000" dirty="0">
                    <a:solidFill>
                      <a:srgbClr val="FFFFFF"/>
                    </a:solidFill>
                    <a:latin typeface="Arial" panose="020B0604020202020204" pitchFamily="34" charset="0"/>
                    <a:cs typeface="Arial" panose="020B0604020202020204" pitchFamily="34" charset="0"/>
                  </a:rPr>
                  <a:t>rd</a:t>
                </a:r>
                <a:r>
                  <a:rPr lang="en-US" sz="1498" kern="0" dirty="0">
                    <a:solidFill>
                      <a:srgbClr val="FFFFFF"/>
                    </a:solidFill>
                    <a:latin typeface="Arial" panose="020B0604020202020204" pitchFamily="34" charset="0"/>
                    <a:cs typeface="Arial" panose="020B0604020202020204" pitchFamily="34" charset="0"/>
                  </a:rPr>
                  <a:t> Party</a:t>
                </a:r>
                <a:br>
                  <a:rPr lang="en-US" sz="1498" kern="0" dirty="0">
                    <a:solidFill>
                      <a:srgbClr val="FFFFFF"/>
                    </a:solidFill>
                    <a:latin typeface="Arial" panose="020B0604020202020204" pitchFamily="34" charset="0"/>
                    <a:cs typeface="Arial" panose="020B0604020202020204" pitchFamily="34" charset="0"/>
                  </a:rPr>
                </a:br>
                <a:r>
                  <a:rPr lang="en-US" sz="1498" kern="0" dirty="0">
                    <a:solidFill>
                      <a:srgbClr val="FFFFFF"/>
                    </a:solidFill>
                    <a:latin typeface="Arial" panose="020B0604020202020204" pitchFamily="34" charset="0"/>
                    <a:cs typeface="Arial" panose="020B0604020202020204" pitchFamily="34" charset="0"/>
                  </a:rPr>
                  <a:t> integrations</a:t>
                </a:r>
              </a:p>
            </p:txBody>
          </p:sp>
          <p:sp>
            <p:nvSpPr>
              <p:cNvPr id="80" name="Title">
                <a:extLst>
                  <a:ext uri="{FF2B5EF4-FFF2-40B4-BE49-F238E27FC236}">
                    <a16:creationId xmlns:a16="http://schemas.microsoft.com/office/drawing/2014/main" id="{7AF17F40-2094-4191-B5C3-6012410EC321}"/>
                  </a:ext>
                </a:extLst>
              </p:cNvPr>
              <p:cNvSpPr txBox="1">
                <a:spLocks/>
              </p:cNvSpPr>
              <p:nvPr/>
            </p:nvSpPr>
            <p:spPr>
              <a:xfrm>
                <a:off x="3030747" y="3424518"/>
                <a:ext cx="1292007" cy="386595"/>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48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4440">
                    <a:solidFill>
                      <a:srgbClr val="191919"/>
                    </a:solidFill>
                    <a:latin typeface="HelvNeue Light for IBM" pitchFamily="34" charset="0"/>
                  </a:defRPr>
                </a:lvl2pPr>
                <a:lvl3pPr algn="l" rtl="0" eaLnBrk="1" fontAlgn="base" hangingPunct="1">
                  <a:lnSpc>
                    <a:spcPct val="90000"/>
                  </a:lnSpc>
                  <a:spcBef>
                    <a:spcPct val="0"/>
                  </a:spcBef>
                  <a:spcAft>
                    <a:spcPct val="0"/>
                  </a:spcAft>
                  <a:defRPr sz="4440">
                    <a:solidFill>
                      <a:srgbClr val="191919"/>
                    </a:solidFill>
                    <a:latin typeface="HelvNeue Light for IBM" pitchFamily="34" charset="0"/>
                  </a:defRPr>
                </a:lvl3pPr>
                <a:lvl4pPr algn="l" rtl="0" eaLnBrk="1" fontAlgn="base" hangingPunct="1">
                  <a:lnSpc>
                    <a:spcPct val="90000"/>
                  </a:lnSpc>
                  <a:spcBef>
                    <a:spcPct val="0"/>
                  </a:spcBef>
                  <a:spcAft>
                    <a:spcPct val="0"/>
                  </a:spcAft>
                  <a:defRPr sz="4440">
                    <a:solidFill>
                      <a:srgbClr val="191919"/>
                    </a:solidFill>
                    <a:latin typeface="HelvNeue Light for IBM" pitchFamily="34" charset="0"/>
                  </a:defRPr>
                </a:lvl4pPr>
                <a:lvl5pPr algn="l" rtl="0" eaLnBrk="1" fontAlgn="base" hangingPunct="1">
                  <a:lnSpc>
                    <a:spcPct val="90000"/>
                  </a:lnSpc>
                  <a:spcBef>
                    <a:spcPct val="0"/>
                  </a:spcBef>
                  <a:spcAft>
                    <a:spcPct val="0"/>
                  </a:spcAft>
                  <a:defRPr sz="4440">
                    <a:solidFill>
                      <a:srgbClr val="191919"/>
                    </a:solidFill>
                    <a:latin typeface="HelvNeue Light for IBM" pitchFamily="34" charset="0"/>
                  </a:defRPr>
                </a:lvl5pPr>
                <a:lvl6pPr marL="725136" algn="l" rtl="0" eaLnBrk="1" fontAlgn="base" hangingPunct="1">
                  <a:lnSpc>
                    <a:spcPct val="90000"/>
                  </a:lnSpc>
                  <a:spcBef>
                    <a:spcPct val="0"/>
                  </a:spcBef>
                  <a:spcAft>
                    <a:spcPct val="0"/>
                  </a:spcAft>
                  <a:defRPr sz="4440">
                    <a:solidFill>
                      <a:srgbClr val="191919"/>
                    </a:solidFill>
                    <a:latin typeface="HelvNeue Light for IBM" pitchFamily="34" charset="0"/>
                  </a:defRPr>
                </a:lvl6pPr>
                <a:lvl7pPr marL="1450278" algn="l" rtl="0" eaLnBrk="1" fontAlgn="base" hangingPunct="1">
                  <a:lnSpc>
                    <a:spcPct val="90000"/>
                  </a:lnSpc>
                  <a:spcBef>
                    <a:spcPct val="0"/>
                  </a:spcBef>
                  <a:spcAft>
                    <a:spcPct val="0"/>
                  </a:spcAft>
                  <a:defRPr sz="4440">
                    <a:solidFill>
                      <a:srgbClr val="191919"/>
                    </a:solidFill>
                    <a:latin typeface="HelvNeue Light for IBM" pitchFamily="34" charset="0"/>
                  </a:defRPr>
                </a:lvl7pPr>
                <a:lvl8pPr marL="2175414" algn="l" rtl="0" eaLnBrk="1" fontAlgn="base" hangingPunct="1">
                  <a:lnSpc>
                    <a:spcPct val="90000"/>
                  </a:lnSpc>
                  <a:spcBef>
                    <a:spcPct val="0"/>
                  </a:spcBef>
                  <a:spcAft>
                    <a:spcPct val="0"/>
                  </a:spcAft>
                  <a:defRPr sz="4440">
                    <a:solidFill>
                      <a:srgbClr val="191919"/>
                    </a:solidFill>
                    <a:latin typeface="HelvNeue Light for IBM" pitchFamily="34" charset="0"/>
                  </a:defRPr>
                </a:lvl8pPr>
                <a:lvl9pPr marL="2900552" algn="l" rtl="0" eaLnBrk="1" fontAlgn="base" hangingPunct="1">
                  <a:lnSpc>
                    <a:spcPct val="90000"/>
                  </a:lnSpc>
                  <a:spcBef>
                    <a:spcPct val="0"/>
                  </a:spcBef>
                  <a:spcAft>
                    <a:spcPct val="0"/>
                  </a:spcAft>
                  <a:defRPr sz="4440">
                    <a:solidFill>
                      <a:srgbClr val="191919"/>
                    </a:solidFill>
                    <a:latin typeface="HelvNeue Light for IBM" pitchFamily="34" charset="0"/>
                  </a:defRPr>
                </a:lvl9pPr>
              </a:lstStyle>
              <a:p>
                <a:pPr marL="191832" indent="-191832" defTabSz="912550" fontAlgn="auto">
                  <a:lnSpc>
                    <a:spcPct val="100000"/>
                  </a:lnSpc>
                  <a:spcBef>
                    <a:spcPts val="0"/>
                  </a:spcBef>
                  <a:spcAft>
                    <a:spcPts val="1048"/>
                  </a:spcAft>
                  <a:buFont typeface="Monaco" pitchFamily="2" charset="77"/>
                  <a:buChar char="⎻"/>
                  <a:defRPr/>
                </a:pPr>
                <a:r>
                  <a:rPr lang="en-US" sz="1498" kern="0" dirty="0">
                    <a:solidFill>
                      <a:srgbClr val="FFFFFF"/>
                    </a:solidFill>
                    <a:latin typeface="Arial" panose="020B0604020202020204" pitchFamily="34" charset="0"/>
                    <a:cs typeface="Arial" panose="020B0604020202020204" pitchFamily="34" charset="0"/>
                  </a:rPr>
                  <a:t>Natural language interactions</a:t>
                </a:r>
              </a:p>
            </p:txBody>
          </p:sp>
          <p:sp>
            <p:nvSpPr>
              <p:cNvPr id="81" name="Title">
                <a:extLst>
                  <a:ext uri="{FF2B5EF4-FFF2-40B4-BE49-F238E27FC236}">
                    <a16:creationId xmlns:a16="http://schemas.microsoft.com/office/drawing/2014/main" id="{A8EB917B-818C-45EE-8250-005EBD60C57F}"/>
                  </a:ext>
                </a:extLst>
              </p:cNvPr>
              <p:cNvSpPr txBox="1">
                <a:spLocks/>
              </p:cNvSpPr>
              <p:nvPr/>
            </p:nvSpPr>
            <p:spPr>
              <a:xfrm>
                <a:off x="7478376" y="3422794"/>
                <a:ext cx="1342076" cy="232814"/>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48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4440">
                    <a:solidFill>
                      <a:srgbClr val="191919"/>
                    </a:solidFill>
                    <a:latin typeface="HelvNeue Light for IBM" pitchFamily="34" charset="0"/>
                  </a:defRPr>
                </a:lvl2pPr>
                <a:lvl3pPr algn="l" rtl="0" eaLnBrk="1" fontAlgn="base" hangingPunct="1">
                  <a:lnSpc>
                    <a:spcPct val="90000"/>
                  </a:lnSpc>
                  <a:spcBef>
                    <a:spcPct val="0"/>
                  </a:spcBef>
                  <a:spcAft>
                    <a:spcPct val="0"/>
                  </a:spcAft>
                  <a:defRPr sz="4440">
                    <a:solidFill>
                      <a:srgbClr val="191919"/>
                    </a:solidFill>
                    <a:latin typeface="HelvNeue Light for IBM" pitchFamily="34" charset="0"/>
                  </a:defRPr>
                </a:lvl3pPr>
                <a:lvl4pPr algn="l" rtl="0" eaLnBrk="1" fontAlgn="base" hangingPunct="1">
                  <a:lnSpc>
                    <a:spcPct val="90000"/>
                  </a:lnSpc>
                  <a:spcBef>
                    <a:spcPct val="0"/>
                  </a:spcBef>
                  <a:spcAft>
                    <a:spcPct val="0"/>
                  </a:spcAft>
                  <a:defRPr sz="4440">
                    <a:solidFill>
                      <a:srgbClr val="191919"/>
                    </a:solidFill>
                    <a:latin typeface="HelvNeue Light for IBM" pitchFamily="34" charset="0"/>
                  </a:defRPr>
                </a:lvl4pPr>
                <a:lvl5pPr algn="l" rtl="0" eaLnBrk="1" fontAlgn="base" hangingPunct="1">
                  <a:lnSpc>
                    <a:spcPct val="90000"/>
                  </a:lnSpc>
                  <a:spcBef>
                    <a:spcPct val="0"/>
                  </a:spcBef>
                  <a:spcAft>
                    <a:spcPct val="0"/>
                  </a:spcAft>
                  <a:defRPr sz="4440">
                    <a:solidFill>
                      <a:srgbClr val="191919"/>
                    </a:solidFill>
                    <a:latin typeface="HelvNeue Light for IBM" pitchFamily="34" charset="0"/>
                  </a:defRPr>
                </a:lvl5pPr>
                <a:lvl6pPr marL="725136" algn="l" rtl="0" eaLnBrk="1" fontAlgn="base" hangingPunct="1">
                  <a:lnSpc>
                    <a:spcPct val="90000"/>
                  </a:lnSpc>
                  <a:spcBef>
                    <a:spcPct val="0"/>
                  </a:spcBef>
                  <a:spcAft>
                    <a:spcPct val="0"/>
                  </a:spcAft>
                  <a:defRPr sz="4440">
                    <a:solidFill>
                      <a:srgbClr val="191919"/>
                    </a:solidFill>
                    <a:latin typeface="HelvNeue Light for IBM" pitchFamily="34" charset="0"/>
                  </a:defRPr>
                </a:lvl6pPr>
                <a:lvl7pPr marL="1450278" algn="l" rtl="0" eaLnBrk="1" fontAlgn="base" hangingPunct="1">
                  <a:lnSpc>
                    <a:spcPct val="90000"/>
                  </a:lnSpc>
                  <a:spcBef>
                    <a:spcPct val="0"/>
                  </a:spcBef>
                  <a:spcAft>
                    <a:spcPct val="0"/>
                  </a:spcAft>
                  <a:defRPr sz="4440">
                    <a:solidFill>
                      <a:srgbClr val="191919"/>
                    </a:solidFill>
                    <a:latin typeface="HelvNeue Light for IBM" pitchFamily="34" charset="0"/>
                  </a:defRPr>
                </a:lvl7pPr>
                <a:lvl8pPr marL="2175414" algn="l" rtl="0" eaLnBrk="1" fontAlgn="base" hangingPunct="1">
                  <a:lnSpc>
                    <a:spcPct val="90000"/>
                  </a:lnSpc>
                  <a:spcBef>
                    <a:spcPct val="0"/>
                  </a:spcBef>
                  <a:spcAft>
                    <a:spcPct val="0"/>
                  </a:spcAft>
                  <a:defRPr sz="4440">
                    <a:solidFill>
                      <a:srgbClr val="191919"/>
                    </a:solidFill>
                    <a:latin typeface="HelvNeue Light for IBM" pitchFamily="34" charset="0"/>
                  </a:defRPr>
                </a:lvl8pPr>
                <a:lvl9pPr marL="2900552" algn="l" rtl="0" eaLnBrk="1" fontAlgn="base" hangingPunct="1">
                  <a:lnSpc>
                    <a:spcPct val="90000"/>
                  </a:lnSpc>
                  <a:spcBef>
                    <a:spcPct val="0"/>
                  </a:spcBef>
                  <a:spcAft>
                    <a:spcPct val="0"/>
                  </a:spcAft>
                  <a:defRPr sz="4440">
                    <a:solidFill>
                      <a:srgbClr val="191919"/>
                    </a:solidFill>
                    <a:latin typeface="HelvNeue Light for IBM" pitchFamily="34" charset="0"/>
                  </a:defRPr>
                </a:lvl9pPr>
              </a:lstStyle>
              <a:p>
                <a:pPr marL="191832" indent="-191832" defTabSz="912550" fontAlgn="auto">
                  <a:lnSpc>
                    <a:spcPct val="100000"/>
                  </a:lnSpc>
                  <a:spcBef>
                    <a:spcPts val="0"/>
                  </a:spcBef>
                  <a:spcAft>
                    <a:spcPts val="1048"/>
                  </a:spcAft>
                  <a:buFont typeface="Monaco" pitchFamily="2" charset="77"/>
                  <a:buChar char="⎻"/>
                  <a:defRPr/>
                </a:pPr>
                <a:r>
                  <a:rPr lang="en-US" sz="1498" kern="0" dirty="0">
                    <a:solidFill>
                      <a:srgbClr val="FFFFFF"/>
                    </a:solidFill>
                    <a:latin typeface="Arial" panose="020B0604020202020204" pitchFamily="34" charset="0"/>
                    <a:cs typeface="Arial" panose="020B0604020202020204" pitchFamily="34" charset="0"/>
                  </a:rPr>
                  <a:t>Machine learning</a:t>
                </a:r>
              </a:p>
            </p:txBody>
          </p:sp>
          <p:sp>
            <p:nvSpPr>
              <p:cNvPr id="82" name="Title">
                <a:extLst>
                  <a:ext uri="{FF2B5EF4-FFF2-40B4-BE49-F238E27FC236}">
                    <a16:creationId xmlns:a16="http://schemas.microsoft.com/office/drawing/2014/main" id="{A02ED151-1174-490C-B1DE-5D1172467F15}"/>
                  </a:ext>
                </a:extLst>
              </p:cNvPr>
              <p:cNvSpPr txBox="1">
                <a:spLocks/>
              </p:cNvSpPr>
              <p:nvPr/>
            </p:nvSpPr>
            <p:spPr>
              <a:xfrm>
                <a:off x="10198953" y="3451157"/>
                <a:ext cx="1472184" cy="336781"/>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48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4440">
                    <a:solidFill>
                      <a:srgbClr val="191919"/>
                    </a:solidFill>
                    <a:latin typeface="HelvNeue Light for IBM" pitchFamily="34" charset="0"/>
                  </a:defRPr>
                </a:lvl2pPr>
                <a:lvl3pPr algn="l" rtl="0" eaLnBrk="1" fontAlgn="base" hangingPunct="1">
                  <a:lnSpc>
                    <a:spcPct val="90000"/>
                  </a:lnSpc>
                  <a:spcBef>
                    <a:spcPct val="0"/>
                  </a:spcBef>
                  <a:spcAft>
                    <a:spcPct val="0"/>
                  </a:spcAft>
                  <a:defRPr sz="4440">
                    <a:solidFill>
                      <a:srgbClr val="191919"/>
                    </a:solidFill>
                    <a:latin typeface="HelvNeue Light for IBM" pitchFamily="34" charset="0"/>
                  </a:defRPr>
                </a:lvl3pPr>
                <a:lvl4pPr algn="l" rtl="0" eaLnBrk="1" fontAlgn="base" hangingPunct="1">
                  <a:lnSpc>
                    <a:spcPct val="90000"/>
                  </a:lnSpc>
                  <a:spcBef>
                    <a:spcPct val="0"/>
                  </a:spcBef>
                  <a:spcAft>
                    <a:spcPct val="0"/>
                  </a:spcAft>
                  <a:defRPr sz="4440">
                    <a:solidFill>
                      <a:srgbClr val="191919"/>
                    </a:solidFill>
                    <a:latin typeface="HelvNeue Light for IBM" pitchFamily="34" charset="0"/>
                  </a:defRPr>
                </a:lvl4pPr>
                <a:lvl5pPr algn="l" rtl="0" eaLnBrk="1" fontAlgn="base" hangingPunct="1">
                  <a:lnSpc>
                    <a:spcPct val="90000"/>
                  </a:lnSpc>
                  <a:spcBef>
                    <a:spcPct val="0"/>
                  </a:spcBef>
                  <a:spcAft>
                    <a:spcPct val="0"/>
                  </a:spcAft>
                  <a:defRPr sz="4440">
                    <a:solidFill>
                      <a:srgbClr val="191919"/>
                    </a:solidFill>
                    <a:latin typeface="HelvNeue Light for IBM" pitchFamily="34" charset="0"/>
                  </a:defRPr>
                </a:lvl5pPr>
                <a:lvl6pPr marL="725136" algn="l" rtl="0" eaLnBrk="1" fontAlgn="base" hangingPunct="1">
                  <a:lnSpc>
                    <a:spcPct val="90000"/>
                  </a:lnSpc>
                  <a:spcBef>
                    <a:spcPct val="0"/>
                  </a:spcBef>
                  <a:spcAft>
                    <a:spcPct val="0"/>
                  </a:spcAft>
                  <a:defRPr sz="4440">
                    <a:solidFill>
                      <a:srgbClr val="191919"/>
                    </a:solidFill>
                    <a:latin typeface="HelvNeue Light for IBM" pitchFamily="34" charset="0"/>
                  </a:defRPr>
                </a:lvl6pPr>
                <a:lvl7pPr marL="1450278" algn="l" rtl="0" eaLnBrk="1" fontAlgn="base" hangingPunct="1">
                  <a:lnSpc>
                    <a:spcPct val="90000"/>
                  </a:lnSpc>
                  <a:spcBef>
                    <a:spcPct val="0"/>
                  </a:spcBef>
                  <a:spcAft>
                    <a:spcPct val="0"/>
                  </a:spcAft>
                  <a:defRPr sz="4440">
                    <a:solidFill>
                      <a:srgbClr val="191919"/>
                    </a:solidFill>
                    <a:latin typeface="HelvNeue Light for IBM" pitchFamily="34" charset="0"/>
                  </a:defRPr>
                </a:lvl7pPr>
                <a:lvl8pPr marL="2175414" algn="l" rtl="0" eaLnBrk="1" fontAlgn="base" hangingPunct="1">
                  <a:lnSpc>
                    <a:spcPct val="90000"/>
                  </a:lnSpc>
                  <a:spcBef>
                    <a:spcPct val="0"/>
                  </a:spcBef>
                  <a:spcAft>
                    <a:spcPct val="0"/>
                  </a:spcAft>
                  <a:defRPr sz="4440">
                    <a:solidFill>
                      <a:srgbClr val="191919"/>
                    </a:solidFill>
                    <a:latin typeface="HelvNeue Light for IBM" pitchFamily="34" charset="0"/>
                  </a:defRPr>
                </a:lvl8pPr>
                <a:lvl9pPr marL="2900552" algn="l" rtl="0" eaLnBrk="1" fontAlgn="base" hangingPunct="1">
                  <a:lnSpc>
                    <a:spcPct val="90000"/>
                  </a:lnSpc>
                  <a:spcBef>
                    <a:spcPct val="0"/>
                  </a:spcBef>
                  <a:spcAft>
                    <a:spcPct val="0"/>
                  </a:spcAft>
                  <a:defRPr sz="4440">
                    <a:solidFill>
                      <a:srgbClr val="191919"/>
                    </a:solidFill>
                    <a:latin typeface="HelvNeue Light for IBM" pitchFamily="34" charset="0"/>
                  </a:defRPr>
                </a:lvl9pPr>
              </a:lstStyle>
              <a:p>
                <a:pPr marL="191832" indent="-191832" defTabSz="912550" fontAlgn="auto">
                  <a:lnSpc>
                    <a:spcPct val="100000"/>
                  </a:lnSpc>
                  <a:spcBef>
                    <a:spcPts val="0"/>
                  </a:spcBef>
                  <a:spcAft>
                    <a:spcPts val="1048"/>
                  </a:spcAft>
                  <a:buFont typeface="Monaco" pitchFamily="2" charset="77"/>
                  <a:buChar char="⎻"/>
                  <a:defRPr/>
                </a:pPr>
                <a:r>
                  <a:rPr lang="en-US" sz="1498" kern="0" dirty="0">
                    <a:solidFill>
                      <a:srgbClr val="FFFFFF"/>
                    </a:solidFill>
                    <a:latin typeface="Arial" panose="020B0604020202020204" pitchFamily="34" charset="0"/>
                    <a:cs typeface="Arial" panose="020B0604020202020204" pitchFamily="34" charset="0"/>
                  </a:rPr>
                  <a:t>Operational models</a:t>
                </a:r>
              </a:p>
            </p:txBody>
          </p:sp>
          <p:sp>
            <p:nvSpPr>
              <p:cNvPr id="83" name="Title">
                <a:extLst>
                  <a:ext uri="{FF2B5EF4-FFF2-40B4-BE49-F238E27FC236}">
                    <a16:creationId xmlns:a16="http://schemas.microsoft.com/office/drawing/2014/main" id="{353C5DA2-F619-40D5-8F64-0AFDE36A4D75}"/>
                  </a:ext>
                </a:extLst>
              </p:cNvPr>
              <p:cNvSpPr txBox="1">
                <a:spLocks/>
              </p:cNvSpPr>
              <p:nvPr/>
            </p:nvSpPr>
            <p:spPr>
              <a:xfrm>
                <a:off x="4539909" y="3422794"/>
                <a:ext cx="1237438" cy="374451"/>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48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4440">
                    <a:solidFill>
                      <a:srgbClr val="191919"/>
                    </a:solidFill>
                    <a:latin typeface="HelvNeue Light for IBM" pitchFamily="34" charset="0"/>
                  </a:defRPr>
                </a:lvl2pPr>
                <a:lvl3pPr algn="l" rtl="0" eaLnBrk="1" fontAlgn="base" hangingPunct="1">
                  <a:lnSpc>
                    <a:spcPct val="90000"/>
                  </a:lnSpc>
                  <a:spcBef>
                    <a:spcPct val="0"/>
                  </a:spcBef>
                  <a:spcAft>
                    <a:spcPct val="0"/>
                  </a:spcAft>
                  <a:defRPr sz="4440">
                    <a:solidFill>
                      <a:srgbClr val="191919"/>
                    </a:solidFill>
                    <a:latin typeface="HelvNeue Light for IBM" pitchFamily="34" charset="0"/>
                  </a:defRPr>
                </a:lvl3pPr>
                <a:lvl4pPr algn="l" rtl="0" eaLnBrk="1" fontAlgn="base" hangingPunct="1">
                  <a:lnSpc>
                    <a:spcPct val="90000"/>
                  </a:lnSpc>
                  <a:spcBef>
                    <a:spcPct val="0"/>
                  </a:spcBef>
                  <a:spcAft>
                    <a:spcPct val="0"/>
                  </a:spcAft>
                  <a:defRPr sz="4440">
                    <a:solidFill>
                      <a:srgbClr val="191919"/>
                    </a:solidFill>
                    <a:latin typeface="HelvNeue Light for IBM" pitchFamily="34" charset="0"/>
                  </a:defRPr>
                </a:lvl4pPr>
                <a:lvl5pPr algn="l" rtl="0" eaLnBrk="1" fontAlgn="base" hangingPunct="1">
                  <a:lnSpc>
                    <a:spcPct val="90000"/>
                  </a:lnSpc>
                  <a:spcBef>
                    <a:spcPct val="0"/>
                  </a:spcBef>
                  <a:spcAft>
                    <a:spcPct val="0"/>
                  </a:spcAft>
                  <a:defRPr sz="4440">
                    <a:solidFill>
                      <a:srgbClr val="191919"/>
                    </a:solidFill>
                    <a:latin typeface="HelvNeue Light for IBM" pitchFamily="34" charset="0"/>
                  </a:defRPr>
                </a:lvl5pPr>
                <a:lvl6pPr marL="725136" algn="l" rtl="0" eaLnBrk="1" fontAlgn="base" hangingPunct="1">
                  <a:lnSpc>
                    <a:spcPct val="90000"/>
                  </a:lnSpc>
                  <a:spcBef>
                    <a:spcPct val="0"/>
                  </a:spcBef>
                  <a:spcAft>
                    <a:spcPct val="0"/>
                  </a:spcAft>
                  <a:defRPr sz="4440">
                    <a:solidFill>
                      <a:srgbClr val="191919"/>
                    </a:solidFill>
                    <a:latin typeface="HelvNeue Light for IBM" pitchFamily="34" charset="0"/>
                  </a:defRPr>
                </a:lvl6pPr>
                <a:lvl7pPr marL="1450278" algn="l" rtl="0" eaLnBrk="1" fontAlgn="base" hangingPunct="1">
                  <a:lnSpc>
                    <a:spcPct val="90000"/>
                  </a:lnSpc>
                  <a:spcBef>
                    <a:spcPct val="0"/>
                  </a:spcBef>
                  <a:spcAft>
                    <a:spcPct val="0"/>
                  </a:spcAft>
                  <a:defRPr sz="4440">
                    <a:solidFill>
                      <a:srgbClr val="191919"/>
                    </a:solidFill>
                    <a:latin typeface="HelvNeue Light for IBM" pitchFamily="34" charset="0"/>
                  </a:defRPr>
                </a:lvl7pPr>
                <a:lvl8pPr marL="2175414" algn="l" rtl="0" eaLnBrk="1" fontAlgn="base" hangingPunct="1">
                  <a:lnSpc>
                    <a:spcPct val="90000"/>
                  </a:lnSpc>
                  <a:spcBef>
                    <a:spcPct val="0"/>
                  </a:spcBef>
                  <a:spcAft>
                    <a:spcPct val="0"/>
                  </a:spcAft>
                  <a:defRPr sz="4440">
                    <a:solidFill>
                      <a:srgbClr val="191919"/>
                    </a:solidFill>
                    <a:latin typeface="HelvNeue Light for IBM" pitchFamily="34" charset="0"/>
                  </a:defRPr>
                </a:lvl8pPr>
                <a:lvl9pPr marL="2900552" algn="l" rtl="0" eaLnBrk="1" fontAlgn="base" hangingPunct="1">
                  <a:lnSpc>
                    <a:spcPct val="90000"/>
                  </a:lnSpc>
                  <a:spcBef>
                    <a:spcPct val="0"/>
                  </a:spcBef>
                  <a:spcAft>
                    <a:spcPct val="0"/>
                  </a:spcAft>
                  <a:defRPr sz="4440">
                    <a:solidFill>
                      <a:srgbClr val="191919"/>
                    </a:solidFill>
                    <a:latin typeface="HelvNeue Light for IBM" pitchFamily="34" charset="0"/>
                  </a:defRPr>
                </a:lvl9pPr>
              </a:lstStyle>
              <a:p>
                <a:pPr marL="191832" indent="-191832" defTabSz="912550" fontAlgn="auto">
                  <a:lnSpc>
                    <a:spcPct val="100000"/>
                  </a:lnSpc>
                  <a:spcBef>
                    <a:spcPts val="0"/>
                  </a:spcBef>
                  <a:spcAft>
                    <a:spcPts val="1048"/>
                  </a:spcAft>
                  <a:buFont typeface="Monaco" pitchFamily="2" charset="77"/>
                  <a:buChar char="⎻"/>
                  <a:defRPr/>
                </a:pPr>
                <a:r>
                  <a:rPr lang="en-US" sz="1498" kern="0" dirty="0">
                    <a:solidFill>
                      <a:srgbClr val="FFFFFF"/>
                    </a:solidFill>
                    <a:latin typeface="Arial" panose="020B0604020202020204" pitchFamily="34" charset="0"/>
                    <a:cs typeface="Arial" panose="020B0604020202020204" pitchFamily="34" charset="0"/>
                  </a:rPr>
                  <a:t>Process and task mining</a:t>
                </a:r>
              </a:p>
            </p:txBody>
          </p:sp>
        </p:grpSp>
      </p:grpSp>
      <p:sp>
        <p:nvSpPr>
          <p:cNvPr id="84" name="Title">
            <a:extLst>
              <a:ext uri="{FF2B5EF4-FFF2-40B4-BE49-F238E27FC236}">
                <a16:creationId xmlns:a16="http://schemas.microsoft.com/office/drawing/2014/main" id="{91BDFEAF-D9DB-4EF2-9633-BCEB285164D6}"/>
              </a:ext>
            </a:extLst>
          </p:cNvPr>
          <p:cNvSpPr txBox="1">
            <a:spLocks/>
          </p:cNvSpPr>
          <p:nvPr/>
        </p:nvSpPr>
        <p:spPr>
          <a:xfrm>
            <a:off x="349605" y="238228"/>
            <a:ext cx="12929602" cy="1609344"/>
          </a:xfrm>
          <a:prstGeom prst="rect">
            <a:avLst/>
          </a:prstGeom>
        </p:spPr>
        <p:txBody>
          <a:bodyPr/>
          <a:lstStyle>
            <a:lvl1pPr algn="l" rtl="0" eaLnBrk="1" fontAlgn="base" hangingPunct="1">
              <a:lnSpc>
                <a:spcPct val="90000"/>
              </a:lnSpc>
              <a:spcBef>
                <a:spcPct val="0"/>
              </a:spcBef>
              <a:spcAft>
                <a:spcPct val="0"/>
              </a:spcAft>
              <a:defRPr sz="2400" b="0" i="0">
                <a:solidFill>
                  <a:schemeClr val="tx1"/>
                </a:solidFill>
                <a:latin typeface="+mj-lt"/>
                <a:ea typeface="Arial" panose="020B0604020202020204" pitchFamily="34" charset="0"/>
                <a:cs typeface="Arial" panose="020B0604020202020204" pitchFamily="34" charset="0"/>
              </a:defRPr>
            </a:lvl1pPr>
            <a:lvl2pPr algn="l" rtl="0" eaLnBrk="1" fontAlgn="base" hangingPunct="1">
              <a:lnSpc>
                <a:spcPct val="90000"/>
              </a:lnSpc>
              <a:spcBef>
                <a:spcPct val="0"/>
              </a:spcBef>
              <a:spcAft>
                <a:spcPct val="0"/>
              </a:spcAft>
              <a:defRPr sz="2220">
                <a:solidFill>
                  <a:srgbClr val="191919"/>
                </a:solidFill>
                <a:latin typeface="IBM Plex Sans" pitchFamily="34" charset="0"/>
              </a:defRPr>
            </a:lvl2pPr>
            <a:lvl3pPr algn="l" rtl="0" eaLnBrk="1" fontAlgn="base" hangingPunct="1">
              <a:lnSpc>
                <a:spcPct val="90000"/>
              </a:lnSpc>
              <a:spcBef>
                <a:spcPct val="0"/>
              </a:spcBef>
              <a:spcAft>
                <a:spcPct val="0"/>
              </a:spcAft>
              <a:defRPr sz="2220">
                <a:solidFill>
                  <a:srgbClr val="191919"/>
                </a:solidFill>
                <a:latin typeface="IBM Plex Sans" pitchFamily="34" charset="0"/>
              </a:defRPr>
            </a:lvl3pPr>
            <a:lvl4pPr algn="l" rtl="0" eaLnBrk="1" fontAlgn="base" hangingPunct="1">
              <a:lnSpc>
                <a:spcPct val="90000"/>
              </a:lnSpc>
              <a:spcBef>
                <a:spcPct val="0"/>
              </a:spcBef>
              <a:spcAft>
                <a:spcPct val="0"/>
              </a:spcAft>
              <a:defRPr sz="2220">
                <a:solidFill>
                  <a:srgbClr val="191919"/>
                </a:solidFill>
                <a:latin typeface="IBM Plex Sans" pitchFamily="34" charset="0"/>
              </a:defRPr>
            </a:lvl4pPr>
            <a:lvl5pPr algn="l" rtl="0" eaLnBrk="1" fontAlgn="base" hangingPunct="1">
              <a:lnSpc>
                <a:spcPct val="90000"/>
              </a:lnSpc>
              <a:spcBef>
                <a:spcPct val="0"/>
              </a:spcBef>
              <a:spcAft>
                <a:spcPct val="0"/>
              </a:spcAft>
              <a:defRPr sz="2220">
                <a:solidFill>
                  <a:srgbClr val="191919"/>
                </a:solidFill>
                <a:latin typeface="IBM Plex Sans" pitchFamily="34" charset="0"/>
              </a:defRPr>
            </a:lvl5pPr>
            <a:lvl6pPr marL="362568" algn="l" rtl="0" eaLnBrk="1" fontAlgn="base" hangingPunct="1">
              <a:lnSpc>
                <a:spcPct val="90000"/>
              </a:lnSpc>
              <a:spcBef>
                <a:spcPct val="0"/>
              </a:spcBef>
              <a:spcAft>
                <a:spcPct val="0"/>
              </a:spcAft>
              <a:defRPr sz="2220">
                <a:solidFill>
                  <a:srgbClr val="191919"/>
                </a:solidFill>
                <a:latin typeface="IBM Plex Sans" pitchFamily="34" charset="0"/>
              </a:defRPr>
            </a:lvl6pPr>
            <a:lvl7pPr marL="725139" algn="l" rtl="0" eaLnBrk="1" fontAlgn="base" hangingPunct="1">
              <a:lnSpc>
                <a:spcPct val="90000"/>
              </a:lnSpc>
              <a:spcBef>
                <a:spcPct val="0"/>
              </a:spcBef>
              <a:spcAft>
                <a:spcPct val="0"/>
              </a:spcAft>
              <a:defRPr sz="2220">
                <a:solidFill>
                  <a:srgbClr val="191919"/>
                </a:solidFill>
                <a:latin typeface="IBM Plex Sans" pitchFamily="34" charset="0"/>
              </a:defRPr>
            </a:lvl7pPr>
            <a:lvl8pPr marL="1087707" algn="l" rtl="0" eaLnBrk="1" fontAlgn="base" hangingPunct="1">
              <a:lnSpc>
                <a:spcPct val="90000"/>
              </a:lnSpc>
              <a:spcBef>
                <a:spcPct val="0"/>
              </a:spcBef>
              <a:spcAft>
                <a:spcPct val="0"/>
              </a:spcAft>
              <a:defRPr sz="2220">
                <a:solidFill>
                  <a:srgbClr val="191919"/>
                </a:solidFill>
                <a:latin typeface="IBM Plex Sans" pitchFamily="34" charset="0"/>
              </a:defRPr>
            </a:lvl8pPr>
            <a:lvl9pPr marL="1450276" algn="l" rtl="0" eaLnBrk="1" fontAlgn="base" hangingPunct="1">
              <a:lnSpc>
                <a:spcPct val="90000"/>
              </a:lnSpc>
              <a:spcBef>
                <a:spcPct val="0"/>
              </a:spcBef>
              <a:spcAft>
                <a:spcPct val="0"/>
              </a:spcAft>
              <a:defRPr sz="2220">
                <a:solidFill>
                  <a:srgbClr val="191919"/>
                </a:solidFill>
                <a:latin typeface="IBM Plex Sans" pitchFamily="34" charset="0"/>
              </a:defRPr>
            </a:lvl9pPr>
          </a:lstStyle>
          <a:p>
            <a:pPr defTabSz="1828800"/>
            <a:r>
              <a:rPr lang="en-US" sz="4000" kern="0" dirty="0">
                <a:latin typeface="IBM Plex Sans" panose="020B0503050203000203" pitchFamily="34" charset="0"/>
              </a:rPr>
              <a:t>IBM Cloud Pak for Integration</a:t>
            </a:r>
            <a:br>
              <a:rPr lang="en-US" sz="4000" kern="0" dirty="0">
                <a:latin typeface="IBM Plex Sans" panose="020B0503050203000203" pitchFamily="34" charset="0"/>
              </a:rPr>
            </a:br>
            <a:br>
              <a:rPr lang="en-US" sz="4000" kern="0" dirty="0">
                <a:latin typeface="IBM Plex Sans" panose="020B0503050203000203" pitchFamily="34" charset="0"/>
              </a:rPr>
            </a:br>
            <a:endParaRPr lang="en-US" sz="4000" kern="0" dirty="0">
              <a:latin typeface="IBM Plex Sans" panose="020B0503050203000203" pitchFamily="34" charset="0"/>
            </a:endParaRPr>
          </a:p>
        </p:txBody>
      </p:sp>
      <p:sp>
        <p:nvSpPr>
          <p:cNvPr id="87" name="Rectangle 86">
            <a:extLst>
              <a:ext uri="{FF2B5EF4-FFF2-40B4-BE49-F238E27FC236}">
                <a16:creationId xmlns:a16="http://schemas.microsoft.com/office/drawing/2014/main" id="{12994BA7-2850-B14E-B50A-739C6F4E8FC3}"/>
              </a:ext>
            </a:extLst>
          </p:cNvPr>
          <p:cNvSpPr/>
          <p:nvPr/>
        </p:nvSpPr>
        <p:spPr bwMode="auto">
          <a:xfrm>
            <a:off x="9802557" y="2860836"/>
            <a:ext cx="1894116" cy="1861456"/>
          </a:xfrm>
          <a:prstGeom prst="rect">
            <a:avLst/>
          </a:prstGeom>
          <a:noFill/>
          <a:ln w="76200">
            <a:solidFill>
              <a:srgbClr val="FFC000"/>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72000" tIns="72000" rIns="72000" bIns="72000" numCol="1" rtlCol="0" anchor="t" anchorCtr="0" compatLnSpc="1">
            <a:prstTxWarp prst="textNoShape">
              <a:avLst/>
            </a:prstTxWarp>
          </a:bodyPr>
          <a:lstStyle/>
          <a:p>
            <a:pPr defTabSz="1371966"/>
            <a:endParaRPr lang="en-US" sz="2800" dirty="0">
              <a:solidFill>
                <a:schemeClr val="tx1"/>
              </a:solidFill>
              <a:ea typeface="IBM Plex Sans" charset="0"/>
              <a:cs typeface="IBM Plex Sans" charset="0"/>
            </a:endParaRPr>
          </a:p>
        </p:txBody>
      </p:sp>
      <p:sp>
        <p:nvSpPr>
          <p:cNvPr id="91" name="Footer Placeholder 2">
            <a:extLst>
              <a:ext uri="{FF2B5EF4-FFF2-40B4-BE49-F238E27FC236}">
                <a16:creationId xmlns:a16="http://schemas.microsoft.com/office/drawing/2014/main" id="{F560978A-BEE1-AC48-A9D5-11CF93006401}"/>
              </a:ext>
            </a:extLst>
          </p:cNvPr>
          <p:cNvSpPr txBox="1">
            <a:spLocks/>
          </p:cNvSpPr>
          <p:nvPr/>
        </p:nvSpPr>
        <p:spPr>
          <a:xfrm>
            <a:off x="457333" y="9584667"/>
            <a:ext cx="8229470" cy="333683"/>
          </a:xfrm>
          <a:prstGeom prst="rect">
            <a:avLst/>
          </a:prstGeom>
        </p:spPr>
        <p:txBody>
          <a:bodyPr vert="horz" lIns="0" tIns="0" rIns="0" bIns="0" rtlCol="0" anchor="ctr">
            <a:normAutofit/>
          </a:bodyPr>
          <a:lstStyle>
            <a:defPPr>
              <a:defRPr lang="en-US"/>
            </a:defPPr>
            <a:lvl1pPr marL="0" algn="l" defTabSz="1372378" rtl="0" eaLnBrk="1" latinLnBrk="0" hangingPunct="1">
              <a:defRPr sz="2701" kern="1200">
                <a:solidFill>
                  <a:schemeClr val="tx1"/>
                </a:solidFill>
                <a:latin typeface="+mn-lt"/>
                <a:ea typeface="+mn-ea"/>
                <a:cs typeface="+mn-cs"/>
              </a:defRPr>
            </a:lvl1pPr>
            <a:lvl2pPr marL="686188" algn="l" defTabSz="1372378" rtl="0" eaLnBrk="1" latinLnBrk="0" hangingPunct="1">
              <a:defRPr sz="2701" kern="1200">
                <a:solidFill>
                  <a:schemeClr val="tx1"/>
                </a:solidFill>
                <a:latin typeface="+mn-lt"/>
                <a:ea typeface="+mn-ea"/>
                <a:cs typeface="+mn-cs"/>
              </a:defRPr>
            </a:lvl2pPr>
            <a:lvl3pPr marL="1372378" algn="l" defTabSz="1372378" rtl="0" eaLnBrk="1" latinLnBrk="0" hangingPunct="1">
              <a:defRPr sz="2701" kern="1200">
                <a:solidFill>
                  <a:schemeClr val="tx1"/>
                </a:solidFill>
                <a:latin typeface="+mn-lt"/>
                <a:ea typeface="+mn-ea"/>
                <a:cs typeface="+mn-cs"/>
              </a:defRPr>
            </a:lvl3pPr>
            <a:lvl4pPr marL="2058565" algn="l" defTabSz="1372378" rtl="0" eaLnBrk="1" latinLnBrk="0" hangingPunct="1">
              <a:defRPr sz="2701" kern="1200">
                <a:solidFill>
                  <a:schemeClr val="tx1"/>
                </a:solidFill>
                <a:latin typeface="+mn-lt"/>
                <a:ea typeface="+mn-ea"/>
                <a:cs typeface="+mn-cs"/>
              </a:defRPr>
            </a:lvl4pPr>
            <a:lvl5pPr marL="2744755" algn="l" defTabSz="1372378" rtl="0" eaLnBrk="1" latinLnBrk="0" hangingPunct="1">
              <a:defRPr sz="2701" kern="1200">
                <a:solidFill>
                  <a:schemeClr val="tx1"/>
                </a:solidFill>
                <a:latin typeface="+mn-lt"/>
                <a:ea typeface="+mn-ea"/>
                <a:cs typeface="+mn-cs"/>
              </a:defRPr>
            </a:lvl5pPr>
            <a:lvl6pPr marL="3430943" algn="l" defTabSz="1372378" rtl="0" eaLnBrk="1" latinLnBrk="0" hangingPunct="1">
              <a:defRPr sz="2701" kern="1200">
                <a:solidFill>
                  <a:schemeClr val="tx1"/>
                </a:solidFill>
                <a:latin typeface="+mn-lt"/>
                <a:ea typeface="+mn-ea"/>
                <a:cs typeface="+mn-cs"/>
              </a:defRPr>
            </a:lvl6pPr>
            <a:lvl7pPr marL="4117133" algn="l" defTabSz="1372378" rtl="0" eaLnBrk="1" latinLnBrk="0" hangingPunct="1">
              <a:defRPr sz="2701" kern="1200">
                <a:solidFill>
                  <a:schemeClr val="tx1"/>
                </a:solidFill>
                <a:latin typeface="+mn-lt"/>
                <a:ea typeface="+mn-ea"/>
                <a:cs typeface="+mn-cs"/>
              </a:defRPr>
            </a:lvl7pPr>
            <a:lvl8pPr marL="4803321" algn="l" defTabSz="1372378" rtl="0" eaLnBrk="1" latinLnBrk="0" hangingPunct="1">
              <a:defRPr sz="2701" kern="1200">
                <a:solidFill>
                  <a:schemeClr val="tx1"/>
                </a:solidFill>
                <a:latin typeface="+mn-lt"/>
                <a:ea typeface="+mn-ea"/>
                <a:cs typeface="+mn-cs"/>
              </a:defRPr>
            </a:lvl8pPr>
            <a:lvl9pPr marL="5489510" algn="l" defTabSz="1372378" rtl="0" eaLnBrk="1" latinLnBrk="0" hangingPunct="1">
              <a:defRPr sz="2701" kern="1200">
                <a:solidFill>
                  <a:schemeClr val="tx1"/>
                </a:solidFill>
                <a:latin typeface="+mn-lt"/>
                <a:ea typeface="+mn-ea"/>
                <a:cs typeface="+mn-cs"/>
              </a:defRPr>
            </a:lvl9pPr>
          </a:lstStyle>
          <a:p>
            <a:pPr>
              <a:spcAft>
                <a:spcPts val="600"/>
              </a:spcAft>
            </a:pPr>
            <a:r>
              <a:rPr lang="en-US" sz="1200" dirty="0">
                <a:latin typeface="IBM Plex Sans Light" panose="020B0403050203000203" pitchFamily="34" charset="0"/>
              </a:rPr>
              <a:t>IBM Integration / © 2021 IBM Corporation</a:t>
            </a:r>
          </a:p>
        </p:txBody>
      </p:sp>
    </p:spTree>
    <p:extLst>
      <p:ext uri="{BB962C8B-B14F-4D97-AF65-F5344CB8AC3E}">
        <p14:creationId xmlns:p14="http://schemas.microsoft.com/office/powerpoint/2010/main" val="17242491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A4BCEC-6F78-4259-B7CD-4F91F27AB75E}"/>
              </a:ext>
            </a:extLst>
          </p:cNvPr>
          <p:cNvSpPr>
            <a:spLocks noGrp="1"/>
          </p:cNvSpPr>
          <p:nvPr>
            <p:ph type="title"/>
          </p:nvPr>
        </p:nvSpPr>
        <p:spPr>
          <a:xfrm>
            <a:off x="420624" y="402709"/>
            <a:ext cx="8284464" cy="910644"/>
          </a:xfrm>
        </p:spPr>
        <p:txBody>
          <a:bodyPr vert="horz" lIns="0" tIns="0" rIns="0" bIns="0" rtlCol="0" anchor="t">
            <a:noAutofit/>
          </a:bodyPr>
          <a:lstStyle/>
          <a:p>
            <a:pPr lvl="0" defTabSz="685063">
              <a:defRPr/>
            </a:pPr>
            <a:r>
              <a:rPr lang="en-US" sz="4000" b="1" i="0" kern="1200" dirty="0">
                <a:latin typeface="IBM Plex Sans Light" panose="020B0403050203000203" pitchFamily="34" charset="0"/>
                <a:ea typeface="IBM Plex Sans Light" panose="020B0403050203000203" pitchFamily="34" charset="0"/>
                <a:cs typeface="IBM Plex Sans Light" panose="020B0403050203000203" pitchFamily="34" charset="0"/>
              </a:rPr>
              <a:t>Simplify MQ Deployment</a:t>
            </a:r>
            <a:br>
              <a:rPr lang="en-US" sz="4000" b="1" i="0" kern="1200" dirty="0">
                <a:latin typeface="IBM Plex Sans Light" panose="020B0403050203000203" pitchFamily="34" charset="0"/>
                <a:ea typeface="IBM Plex Sans Light" panose="020B0403050203000203" pitchFamily="34" charset="0"/>
                <a:cs typeface="IBM Plex Sans Light" panose="020B0403050203000203" pitchFamily="34" charset="0"/>
              </a:rPr>
            </a:br>
            <a:br>
              <a:rPr lang="en-US" sz="4000" b="1" i="0" kern="1200" dirty="0">
                <a:latin typeface="IBM Plex Sans Light" panose="020B0403050203000203" pitchFamily="34" charset="0"/>
                <a:ea typeface="IBM Plex Sans Light" panose="020B0403050203000203" pitchFamily="34" charset="0"/>
                <a:cs typeface="IBM Plex Sans Light" panose="020B0403050203000203" pitchFamily="34" charset="0"/>
              </a:rPr>
            </a:br>
            <a:endParaRPr lang="en-US" sz="4000" b="1" i="0" dirty="0">
              <a:latin typeface="IBM Plex Sans Light" panose="020B0403050203000203" pitchFamily="34" charset="0"/>
              <a:ea typeface="IBM Plex Sans Light" panose="020B0403050203000203" pitchFamily="34" charset="0"/>
              <a:cs typeface="IBM Plex Sans Light" panose="020B0403050203000203" pitchFamily="34" charset="0"/>
            </a:endParaRPr>
          </a:p>
        </p:txBody>
      </p:sp>
      <p:sp>
        <p:nvSpPr>
          <p:cNvPr id="4" name="Slide Number Placeholder 3">
            <a:extLst>
              <a:ext uri="{FF2B5EF4-FFF2-40B4-BE49-F238E27FC236}">
                <a16:creationId xmlns:a16="http://schemas.microsoft.com/office/drawing/2014/main" id="{0A6AAB0F-2E29-4CBF-8160-A27CD402F1C1}"/>
              </a:ext>
            </a:extLst>
          </p:cNvPr>
          <p:cNvSpPr>
            <a:spLocks noGrp="1"/>
          </p:cNvSpPr>
          <p:nvPr>
            <p:ph type="sldNum" sz="quarter" idx="11"/>
          </p:nvPr>
        </p:nvSpPr>
        <p:spPr>
          <a:xfrm>
            <a:off x="14173202" y="9584667"/>
            <a:ext cx="3657464" cy="333683"/>
          </a:xfrm>
        </p:spPr>
        <p:txBody>
          <a:bodyPr vert="horz" lIns="0" tIns="0" rIns="0" bIns="0" rtlCol="0" anchor="ctr">
            <a:normAutofit/>
          </a:bodyPr>
          <a:lstStyle/>
          <a:p>
            <a:pPr>
              <a:spcAft>
                <a:spcPts val="600"/>
              </a:spcAft>
            </a:pPr>
            <a:fld id="{59395FB3-9C97-154F-86B2-7E381B951268}" type="slidenum">
              <a:rPr lang="en-US" smtClean="0"/>
              <a:pPr>
                <a:spcAft>
                  <a:spcPts val="600"/>
                </a:spcAft>
              </a:pPr>
              <a:t>2</a:t>
            </a:fld>
            <a:endParaRPr lang="en-US"/>
          </a:p>
        </p:txBody>
      </p:sp>
      <p:sp>
        <p:nvSpPr>
          <p:cNvPr id="47" name="Oval 46">
            <a:extLst>
              <a:ext uri="{FF2B5EF4-FFF2-40B4-BE49-F238E27FC236}">
                <a16:creationId xmlns:a16="http://schemas.microsoft.com/office/drawing/2014/main" id="{4729F7A5-0CED-4343-8973-19BE41A3DA3A}"/>
              </a:ext>
            </a:extLst>
          </p:cNvPr>
          <p:cNvSpPr/>
          <p:nvPr/>
        </p:nvSpPr>
        <p:spPr>
          <a:xfrm>
            <a:off x="1854027" y="3334649"/>
            <a:ext cx="5105400" cy="1171428"/>
          </a:xfrm>
          <a:prstGeom prst="ellipse">
            <a:avLst/>
          </a:prstGeom>
          <a:gradFill flip="none" rotWithShape="1">
            <a:gsLst>
              <a:gs pos="0">
                <a:schemeClr val="tx2">
                  <a:lumMod val="50000"/>
                </a:schemeClr>
              </a:gs>
              <a:gs pos="100000">
                <a:sysClr val="window" lastClr="FFFFFF">
                  <a:alpha val="0"/>
                  <a:lumMod val="100000"/>
                </a:sysClr>
              </a:gs>
            </a:gsLst>
            <a:path path="shape">
              <a:fillToRect l="50000" t="50000" r="50000" b="50000"/>
            </a:path>
            <a:tileRect/>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48" name="Oval 47">
            <a:extLst>
              <a:ext uri="{FF2B5EF4-FFF2-40B4-BE49-F238E27FC236}">
                <a16:creationId xmlns:a16="http://schemas.microsoft.com/office/drawing/2014/main" id="{584D5183-ACF9-844E-B063-2BA148B1E53B}"/>
              </a:ext>
            </a:extLst>
          </p:cNvPr>
          <p:cNvSpPr/>
          <p:nvPr/>
        </p:nvSpPr>
        <p:spPr>
          <a:xfrm>
            <a:off x="1854027" y="7404389"/>
            <a:ext cx="5105400" cy="1171428"/>
          </a:xfrm>
          <a:prstGeom prst="ellipse">
            <a:avLst/>
          </a:prstGeom>
          <a:gradFill flip="none" rotWithShape="1">
            <a:gsLst>
              <a:gs pos="0">
                <a:schemeClr val="tx2">
                  <a:lumMod val="50000"/>
                </a:schemeClr>
              </a:gs>
              <a:gs pos="100000">
                <a:sysClr val="window" lastClr="FFFFFF">
                  <a:alpha val="0"/>
                  <a:lumMod val="100000"/>
                </a:sysClr>
              </a:gs>
            </a:gsLst>
            <a:path path="shape">
              <a:fillToRect l="50000" t="50000" r="50000" b="50000"/>
            </a:path>
            <a:tileRect/>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49" name="Oval 48">
            <a:extLst>
              <a:ext uri="{FF2B5EF4-FFF2-40B4-BE49-F238E27FC236}">
                <a16:creationId xmlns:a16="http://schemas.microsoft.com/office/drawing/2014/main" id="{3E1F31B1-DF99-064B-B7C8-C224C5DC104F}"/>
              </a:ext>
            </a:extLst>
          </p:cNvPr>
          <p:cNvSpPr/>
          <p:nvPr/>
        </p:nvSpPr>
        <p:spPr>
          <a:xfrm rot="16200000">
            <a:off x="-276577" y="5618412"/>
            <a:ext cx="4191000" cy="394441"/>
          </a:xfrm>
          <a:prstGeom prst="ellipse">
            <a:avLst/>
          </a:prstGeom>
          <a:gradFill flip="none" rotWithShape="1">
            <a:gsLst>
              <a:gs pos="0">
                <a:schemeClr val="tx2">
                  <a:lumMod val="75000"/>
                </a:schemeClr>
              </a:gs>
              <a:gs pos="100000">
                <a:sysClr val="window" lastClr="FFFFFF">
                  <a:alpha val="0"/>
                  <a:lumMod val="100000"/>
                </a:sysClr>
              </a:gs>
            </a:gsLst>
            <a:path path="shape">
              <a:fillToRect l="50000" t="50000" r="50000" b="50000"/>
            </a:path>
            <a:tileRect/>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grpSp>
        <p:nvGrpSpPr>
          <p:cNvPr id="50" name="Group 49">
            <a:extLst>
              <a:ext uri="{FF2B5EF4-FFF2-40B4-BE49-F238E27FC236}">
                <a16:creationId xmlns:a16="http://schemas.microsoft.com/office/drawing/2014/main" id="{F0F3D77C-6C6B-F748-A300-24D4DF613C10}"/>
              </a:ext>
            </a:extLst>
          </p:cNvPr>
          <p:cNvGrpSpPr/>
          <p:nvPr/>
        </p:nvGrpSpPr>
        <p:grpSpPr>
          <a:xfrm>
            <a:off x="1809959" y="3567733"/>
            <a:ext cx="5183469" cy="4654538"/>
            <a:chOff x="2741612" y="1600200"/>
            <a:chExt cx="2891009" cy="3657600"/>
          </a:xfrm>
          <a:solidFill>
            <a:schemeClr val="bg1"/>
          </a:solidFill>
        </p:grpSpPr>
        <p:sp>
          <p:nvSpPr>
            <p:cNvPr id="51" name="Freeform 50">
              <a:extLst>
                <a:ext uri="{FF2B5EF4-FFF2-40B4-BE49-F238E27FC236}">
                  <a16:creationId xmlns:a16="http://schemas.microsoft.com/office/drawing/2014/main" id="{6902D5C3-5B62-7242-A280-4C56FF01119C}"/>
                </a:ext>
              </a:extLst>
            </p:cNvPr>
            <p:cNvSpPr/>
            <p:nvPr/>
          </p:nvSpPr>
          <p:spPr>
            <a:xfrm>
              <a:off x="2741612" y="1600200"/>
              <a:ext cx="1447800" cy="3657600"/>
            </a:xfrm>
            <a:custGeom>
              <a:avLst/>
              <a:gdLst>
                <a:gd name="connsiteX0" fmla="*/ 0 w 1447800"/>
                <a:gd name="connsiteY0" fmla="*/ 0 h 3276600"/>
                <a:gd name="connsiteX1" fmla="*/ 1447800 w 1447800"/>
                <a:gd name="connsiteY1" fmla="*/ 0 h 3276600"/>
                <a:gd name="connsiteX2" fmla="*/ 1447800 w 1447800"/>
                <a:gd name="connsiteY2" fmla="*/ 3276600 h 3276600"/>
                <a:gd name="connsiteX3" fmla="*/ 0 w 1447800"/>
                <a:gd name="connsiteY3" fmla="*/ 3276600 h 3276600"/>
                <a:gd name="connsiteX4" fmla="*/ 0 w 1447800"/>
                <a:gd name="connsiteY4" fmla="*/ 0 h 3276600"/>
                <a:gd name="connsiteX0" fmla="*/ 0 w 1447800"/>
                <a:gd name="connsiteY0" fmla="*/ 152400 h 3429000"/>
                <a:gd name="connsiteX1" fmla="*/ 1447800 w 1447800"/>
                <a:gd name="connsiteY1" fmla="*/ 0 h 3429000"/>
                <a:gd name="connsiteX2" fmla="*/ 1447800 w 1447800"/>
                <a:gd name="connsiteY2" fmla="*/ 3429000 h 3429000"/>
                <a:gd name="connsiteX3" fmla="*/ 0 w 1447800"/>
                <a:gd name="connsiteY3" fmla="*/ 3429000 h 3429000"/>
                <a:gd name="connsiteX4" fmla="*/ 0 w 1447800"/>
                <a:gd name="connsiteY4" fmla="*/ 152400 h 3429000"/>
                <a:gd name="connsiteX0" fmla="*/ 0 w 1447800"/>
                <a:gd name="connsiteY0" fmla="*/ 152400 h 3657600"/>
                <a:gd name="connsiteX1" fmla="*/ 1447800 w 1447800"/>
                <a:gd name="connsiteY1" fmla="*/ 0 h 3657600"/>
                <a:gd name="connsiteX2" fmla="*/ 1447800 w 1447800"/>
                <a:gd name="connsiteY2" fmla="*/ 3657600 h 3657600"/>
                <a:gd name="connsiteX3" fmla="*/ 0 w 1447800"/>
                <a:gd name="connsiteY3" fmla="*/ 3429000 h 3657600"/>
                <a:gd name="connsiteX4" fmla="*/ 0 w 1447800"/>
                <a:gd name="connsiteY4" fmla="*/ 152400 h 3657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7800" h="3657600">
                  <a:moveTo>
                    <a:pt x="0" y="152400"/>
                  </a:moveTo>
                  <a:lnTo>
                    <a:pt x="1447800" y="0"/>
                  </a:lnTo>
                  <a:lnTo>
                    <a:pt x="1447800" y="3657600"/>
                  </a:lnTo>
                  <a:lnTo>
                    <a:pt x="0" y="3429000"/>
                  </a:lnTo>
                  <a:lnTo>
                    <a:pt x="0" y="15240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Freeform 51">
              <a:extLst>
                <a:ext uri="{FF2B5EF4-FFF2-40B4-BE49-F238E27FC236}">
                  <a16:creationId xmlns:a16="http://schemas.microsoft.com/office/drawing/2014/main" id="{0FF06F23-FCD2-3645-B4BD-17ACA45787C3}"/>
                </a:ext>
              </a:extLst>
            </p:cNvPr>
            <p:cNvSpPr/>
            <p:nvPr/>
          </p:nvSpPr>
          <p:spPr>
            <a:xfrm flipH="1">
              <a:off x="4184821" y="1600200"/>
              <a:ext cx="1447800" cy="3657600"/>
            </a:xfrm>
            <a:custGeom>
              <a:avLst/>
              <a:gdLst>
                <a:gd name="connsiteX0" fmla="*/ 0 w 1447800"/>
                <a:gd name="connsiteY0" fmla="*/ 0 h 3276600"/>
                <a:gd name="connsiteX1" fmla="*/ 1447800 w 1447800"/>
                <a:gd name="connsiteY1" fmla="*/ 0 h 3276600"/>
                <a:gd name="connsiteX2" fmla="*/ 1447800 w 1447800"/>
                <a:gd name="connsiteY2" fmla="*/ 3276600 h 3276600"/>
                <a:gd name="connsiteX3" fmla="*/ 0 w 1447800"/>
                <a:gd name="connsiteY3" fmla="*/ 3276600 h 3276600"/>
                <a:gd name="connsiteX4" fmla="*/ 0 w 1447800"/>
                <a:gd name="connsiteY4" fmla="*/ 0 h 3276600"/>
                <a:gd name="connsiteX0" fmla="*/ 0 w 1447800"/>
                <a:gd name="connsiteY0" fmla="*/ 152400 h 3429000"/>
                <a:gd name="connsiteX1" fmla="*/ 1447800 w 1447800"/>
                <a:gd name="connsiteY1" fmla="*/ 0 h 3429000"/>
                <a:gd name="connsiteX2" fmla="*/ 1447800 w 1447800"/>
                <a:gd name="connsiteY2" fmla="*/ 3429000 h 3429000"/>
                <a:gd name="connsiteX3" fmla="*/ 0 w 1447800"/>
                <a:gd name="connsiteY3" fmla="*/ 3429000 h 3429000"/>
                <a:gd name="connsiteX4" fmla="*/ 0 w 1447800"/>
                <a:gd name="connsiteY4" fmla="*/ 152400 h 3429000"/>
                <a:gd name="connsiteX0" fmla="*/ 0 w 1447800"/>
                <a:gd name="connsiteY0" fmla="*/ 152400 h 3657600"/>
                <a:gd name="connsiteX1" fmla="*/ 1447800 w 1447800"/>
                <a:gd name="connsiteY1" fmla="*/ 0 h 3657600"/>
                <a:gd name="connsiteX2" fmla="*/ 1447800 w 1447800"/>
                <a:gd name="connsiteY2" fmla="*/ 3657600 h 3657600"/>
                <a:gd name="connsiteX3" fmla="*/ 0 w 1447800"/>
                <a:gd name="connsiteY3" fmla="*/ 3429000 h 3657600"/>
                <a:gd name="connsiteX4" fmla="*/ 0 w 1447800"/>
                <a:gd name="connsiteY4" fmla="*/ 152400 h 3657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7800" h="3657600">
                  <a:moveTo>
                    <a:pt x="0" y="152400"/>
                  </a:moveTo>
                  <a:lnTo>
                    <a:pt x="1447800" y="0"/>
                  </a:lnTo>
                  <a:lnTo>
                    <a:pt x="1447800" y="3657600"/>
                  </a:lnTo>
                  <a:lnTo>
                    <a:pt x="0" y="3429000"/>
                  </a:lnTo>
                  <a:lnTo>
                    <a:pt x="0" y="152400"/>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5" name="TextBox 54">
            <a:extLst>
              <a:ext uri="{FF2B5EF4-FFF2-40B4-BE49-F238E27FC236}">
                <a16:creationId xmlns:a16="http://schemas.microsoft.com/office/drawing/2014/main" id="{4EEAE004-9FDB-AF4F-A7C9-351EA8186C24}"/>
              </a:ext>
            </a:extLst>
          </p:cNvPr>
          <p:cNvSpPr txBox="1"/>
          <p:nvPr/>
        </p:nvSpPr>
        <p:spPr>
          <a:xfrm>
            <a:off x="1828736" y="4836793"/>
            <a:ext cx="2510397" cy="1200329"/>
          </a:xfrm>
          <a:prstGeom prst="rect">
            <a:avLst/>
          </a:prstGeom>
          <a:noFill/>
        </p:spPr>
        <p:txBody>
          <a:bodyPr wrap="square" rtlCol="0">
            <a:spAutoFit/>
          </a:bodyPr>
          <a:lstStyle/>
          <a:p>
            <a:pPr algn="ctr"/>
            <a:r>
              <a:rPr lang="en-US" sz="2400" u="sng" dirty="0">
                <a:latin typeface="IBM Plex Sans" panose="020B0503050203000203" pitchFamily="34" charset="0"/>
              </a:rPr>
              <a:t>Increase</a:t>
            </a:r>
            <a:br>
              <a:rPr lang="en-US" sz="2400" u="sng" dirty="0">
                <a:latin typeface="IBM Plex Sans" panose="020B0503050203000203" pitchFamily="34" charset="0"/>
              </a:rPr>
            </a:br>
            <a:r>
              <a:rPr lang="en-US" sz="2400" u="sng" dirty="0">
                <a:latin typeface="IBM Plex Sans" panose="020B0503050203000203" pitchFamily="34" charset="0"/>
              </a:rPr>
              <a:t>High-Availability &amp; Scalability</a:t>
            </a:r>
            <a:endParaRPr lang="en-US" sz="2400" dirty="0">
              <a:solidFill>
                <a:schemeClr val="tx1">
                  <a:lumMod val="85000"/>
                  <a:lumOff val="15000"/>
                </a:schemeClr>
              </a:solidFill>
            </a:endParaRPr>
          </a:p>
        </p:txBody>
      </p:sp>
      <p:sp>
        <p:nvSpPr>
          <p:cNvPr id="58" name="TextBox 57">
            <a:extLst>
              <a:ext uri="{FF2B5EF4-FFF2-40B4-BE49-F238E27FC236}">
                <a16:creationId xmlns:a16="http://schemas.microsoft.com/office/drawing/2014/main" id="{E4012D18-F47D-4443-9A4A-C58F83DFB6B3}"/>
              </a:ext>
            </a:extLst>
          </p:cNvPr>
          <p:cNvSpPr txBox="1"/>
          <p:nvPr/>
        </p:nvSpPr>
        <p:spPr>
          <a:xfrm>
            <a:off x="4785830" y="4903590"/>
            <a:ext cx="1898174" cy="830997"/>
          </a:xfrm>
          <a:prstGeom prst="rect">
            <a:avLst/>
          </a:prstGeom>
          <a:noFill/>
        </p:spPr>
        <p:txBody>
          <a:bodyPr wrap="square" rtlCol="0">
            <a:spAutoFit/>
          </a:bodyPr>
          <a:lstStyle/>
          <a:p>
            <a:pPr algn="ctr"/>
            <a:r>
              <a:rPr lang="en-US" sz="2400" u="sng" dirty="0">
                <a:latin typeface="IBM Plex Sans" panose="020B0503050203000203" pitchFamily="34" charset="0"/>
              </a:rPr>
              <a:t>Improves Innovation</a:t>
            </a:r>
            <a:endParaRPr lang="en-US" sz="2400" dirty="0">
              <a:solidFill>
                <a:schemeClr val="tx1">
                  <a:lumMod val="85000"/>
                  <a:lumOff val="15000"/>
                </a:schemeClr>
              </a:solidFill>
            </a:endParaRPr>
          </a:p>
        </p:txBody>
      </p:sp>
      <p:sp>
        <p:nvSpPr>
          <p:cNvPr id="59" name="TextBox 58">
            <a:extLst>
              <a:ext uri="{FF2B5EF4-FFF2-40B4-BE49-F238E27FC236}">
                <a16:creationId xmlns:a16="http://schemas.microsoft.com/office/drawing/2014/main" id="{45869F85-874C-3C42-8A01-DF97CC1813BF}"/>
              </a:ext>
            </a:extLst>
          </p:cNvPr>
          <p:cNvSpPr txBox="1"/>
          <p:nvPr/>
        </p:nvSpPr>
        <p:spPr>
          <a:xfrm>
            <a:off x="2074354" y="6132101"/>
            <a:ext cx="1981200" cy="1323439"/>
          </a:xfrm>
          <a:prstGeom prst="rect">
            <a:avLst/>
          </a:prstGeom>
          <a:noFill/>
        </p:spPr>
        <p:txBody>
          <a:bodyPr wrap="square" rtlCol="0">
            <a:spAutoFit/>
          </a:bodyPr>
          <a:lstStyle/>
          <a:p>
            <a:pPr algn="r"/>
            <a:r>
              <a:rPr lang="en-US" sz="1600" dirty="0">
                <a:latin typeface="IBM Plex Sans" panose="020B0503050203000203" pitchFamily="34" charset="0"/>
              </a:rPr>
              <a:t>happy customers buy more; disappointed customers look for alternatives.</a:t>
            </a:r>
            <a:r>
              <a:rPr lang="en-US" sz="1600" kern="0" dirty="0">
                <a:solidFill>
                  <a:schemeClr val="tx1">
                    <a:lumMod val="85000"/>
                    <a:lumOff val="15000"/>
                  </a:schemeClr>
                </a:solidFill>
                <a:latin typeface="Arial" pitchFamily="34" charset="0"/>
                <a:cs typeface="Arial" pitchFamily="34" charset="0"/>
              </a:rPr>
              <a:t> </a:t>
            </a:r>
            <a:endParaRPr lang="en-US" sz="1600" dirty="0">
              <a:solidFill>
                <a:schemeClr val="tx1">
                  <a:lumMod val="85000"/>
                  <a:lumOff val="15000"/>
                </a:schemeClr>
              </a:solidFill>
            </a:endParaRPr>
          </a:p>
        </p:txBody>
      </p:sp>
      <p:sp>
        <p:nvSpPr>
          <p:cNvPr id="60" name="TextBox 59">
            <a:extLst>
              <a:ext uri="{FF2B5EF4-FFF2-40B4-BE49-F238E27FC236}">
                <a16:creationId xmlns:a16="http://schemas.microsoft.com/office/drawing/2014/main" id="{65DB3F5D-002E-544F-8BBA-BCA52B021807}"/>
              </a:ext>
            </a:extLst>
          </p:cNvPr>
          <p:cNvSpPr txBox="1"/>
          <p:nvPr/>
        </p:nvSpPr>
        <p:spPr>
          <a:xfrm>
            <a:off x="4671288" y="5893876"/>
            <a:ext cx="2278072" cy="1815882"/>
          </a:xfrm>
          <a:prstGeom prst="rect">
            <a:avLst/>
          </a:prstGeom>
          <a:noFill/>
        </p:spPr>
        <p:txBody>
          <a:bodyPr wrap="square" rtlCol="0">
            <a:spAutoFit/>
          </a:bodyPr>
          <a:lstStyle/>
          <a:p>
            <a:r>
              <a:rPr lang="en-US" sz="1600" dirty="0">
                <a:latin typeface="IBM Plex Sans" panose="020B0503050203000203" pitchFamily="34" charset="0"/>
              </a:rPr>
              <a:t>A team that is used to quickly shipping experiments and getting back user-validated results fast, will soon find itself naturally innovating</a:t>
            </a:r>
            <a:endParaRPr lang="en-US" sz="1600" dirty="0">
              <a:solidFill>
                <a:schemeClr val="tx1">
                  <a:lumMod val="85000"/>
                  <a:lumOff val="15000"/>
                </a:schemeClr>
              </a:solidFill>
            </a:endParaRPr>
          </a:p>
        </p:txBody>
      </p:sp>
      <p:sp>
        <p:nvSpPr>
          <p:cNvPr id="61" name="TextBox 60">
            <a:extLst>
              <a:ext uri="{FF2B5EF4-FFF2-40B4-BE49-F238E27FC236}">
                <a16:creationId xmlns:a16="http://schemas.microsoft.com/office/drawing/2014/main" id="{BBF49EF4-CCBA-4642-B40E-49BC8A019150}"/>
              </a:ext>
            </a:extLst>
          </p:cNvPr>
          <p:cNvSpPr txBox="1"/>
          <p:nvPr/>
        </p:nvSpPr>
        <p:spPr>
          <a:xfrm>
            <a:off x="411193" y="1861395"/>
            <a:ext cx="7908087" cy="1077218"/>
          </a:xfrm>
          <a:prstGeom prst="rect">
            <a:avLst/>
          </a:prstGeom>
          <a:noFill/>
        </p:spPr>
        <p:txBody>
          <a:bodyPr wrap="square" lIns="91440" tIns="45720" rIns="91440" bIns="45720" rtlCol="0" anchor="t">
            <a:spAutoFit/>
          </a:bodyPr>
          <a:lstStyle/>
          <a:p>
            <a:pPr lvl="0">
              <a:defRPr/>
            </a:pPr>
            <a:r>
              <a:rPr lang="en-US" sz="3200" b="1" dirty="0">
                <a:latin typeface="IBM Plex Sans" panose="020B0503050203000203" pitchFamily="34" charset="0"/>
              </a:rPr>
              <a:t>Simplify your messaging solution deployment </a:t>
            </a:r>
            <a:r>
              <a:rPr lang="en-US" sz="3200" dirty="0">
                <a:latin typeface="IBM Plex Sans" panose="020B0503050203000203" pitchFamily="34" charset="0"/>
              </a:rPr>
              <a:t>is good for business:</a:t>
            </a:r>
          </a:p>
        </p:txBody>
      </p:sp>
      <p:pic>
        <p:nvPicPr>
          <p:cNvPr id="2052" name="Picture 4" descr="Revenue Growth Icons - Download Free Vector Icons | Noun Project">
            <a:extLst>
              <a:ext uri="{FF2B5EF4-FFF2-40B4-BE49-F238E27FC236}">
                <a16:creationId xmlns:a16="http://schemas.microsoft.com/office/drawing/2014/main" id="{0729516D-FA5E-6247-B1B7-E33CF54D8EBC}"/>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5349330" y="4000799"/>
            <a:ext cx="771173" cy="77117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obotron*Failover | Robotron Datenbank-Software GmbH">
            <a:extLst>
              <a:ext uri="{FF2B5EF4-FFF2-40B4-BE49-F238E27FC236}">
                <a16:creationId xmlns:a16="http://schemas.microsoft.com/office/drawing/2014/main" id="{16DB0A9F-EF5B-0F7D-C965-6F3517B2F14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43767" y="3815669"/>
            <a:ext cx="1642374" cy="98542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094F700B-F782-CC94-A057-EC718F75CB8A}"/>
              </a:ext>
            </a:extLst>
          </p:cNvPr>
          <p:cNvPicPr>
            <a:picLocks noChangeAspect="1"/>
          </p:cNvPicPr>
          <p:nvPr/>
        </p:nvPicPr>
        <p:blipFill rotWithShape="1">
          <a:blip r:embed="rId5"/>
          <a:srcRect l="11745" r="14240"/>
          <a:stretch/>
        </p:blipFill>
        <p:spPr>
          <a:xfrm>
            <a:off x="9047104" y="0"/>
            <a:ext cx="9258352" cy="10296525"/>
          </a:xfrm>
          <a:prstGeom prst="rect">
            <a:avLst/>
          </a:prstGeom>
        </p:spPr>
      </p:pic>
    </p:spTree>
    <p:extLst>
      <p:ext uri="{BB962C8B-B14F-4D97-AF65-F5344CB8AC3E}">
        <p14:creationId xmlns:p14="http://schemas.microsoft.com/office/powerpoint/2010/main" val="36963042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A4BCEC-6F78-4259-B7CD-4F91F27AB75E}"/>
              </a:ext>
            </a:extLst>
          </p:cNvPr>
          <p:cNvSpPr>
            <a:spLocks noGrp="1"/>
          </p:cNvSpPr>
          <p:nvPr>
            <p:ph type="title"/>
          </p:nvPr>
        </p:nvSpPr>
        <p:spPr>
          <a:xfrm>
            <a:off x="420624" y="402709"/>
            <a:ext cx="7841633" cy="1610834"/>
          </a:xfrm>
        </p:spPr>
        <p:txBody>
          <a:bodyPr vert="horz" lIns="0" tIns="0" rIns="0" bIns="0" rtlCol="0" anchor="t">
            <a:normAutofit fontScale="90000"/>
          </a:bodyPr>
          <a:lstStyle/>
          <a:p>
            <a:pPr lvl="0" defTabSz="685063">
              <a:defRPr/>
            </a:pPr>
            <a:r>
              <a:rPr lang="en-US" sz="4000" b="1" kern="1200" dirty="0"/>
              <a:t>Horizontally scaling IBM MQ with Uniform Clusters</a:t>
            </a:r>
            <a:br>
              <a:rPr lang="en-US" sz="4000" b="1" kern="1200" dirty="0"/>
            </a:br>
            <a:endParaRPr lang="en-US" sz="4000" b="1" kern="1200" dirty="0"/>
          </a:p>
        </p:txBody>
      </p:sp>
      <p:sp>
        <p:nvSpPr>
          <p:cNvPr id="15" name="TextBox 14">
            <a:extLst>
              <a:ext uri="{FF2B5EF4-FFF2-40B4-BE49-F238E27FC236}">
                <a16:creationId xmlns:a16="http://schemas.microsoft.com/office/drawing/2014/main" id="{E218BD55-2682-4874-9993-26F6D2CE6B7C}"/>
              </a:ext>
            </a:extLst>
          </p:cNvPr>
          <p:cNvSpPr txBox="1"/>
          <p:nvPr/>
        </p:nvSpPr>
        <p:spPr>
          <a:xfrm>
            <a:off x="438912" y="2489471"/>
            <a:ext cx="7823345" cy="6510455"/>
          </a:xfrm>
          <a:prstGeom prst="rect">
            <a:avLst/>
          </a:prstGeom>
        </p:spPr>
        <p:txBody>
          <a:bodyPr vert="horz" lIns="0" tIns="0" rIns="0" bIns="0" rtlCol="0">
            <a:normAutofit/>
          </a:bodyPr>
          <a:lstStyle/>
          <a:p>
            <a:pPr lvl="0" fontAlgn="base">
              <a:spcBef>
                <a:spcPts val="2200"/>
              </a:spcBef>
              <a:spcAft>
                <a:spcPct val="0"/>
              </a:spcAft>
              <a:buClr>
                <a:schemeClr val="tx1"/>
              </a:buClr>
              <a:defRPr/>
            </a:pPr>
            <a:r>
              <a:rPr lang="en-US" sz="2800" dirty="0">
                <a:latin typeface="IBM Plex Sans Light" panose="020B0403050203000203" pitchFamily="34" charset="0"/>
              </a:rPr>
              <a:t>This demo will show how we can easily scale the number of instances of our client applications up and down, without having to reconfigure their connection details and without needing to manually distribute or load balance them.</a:t>
            </a:r>
          </a:p>
          <a:p>
            <a:pPr lvl="0" fontAlgn="base">
              <a:spcBef>
                <a:spcPts val="2200"/>
              </a:spcBef>
              <a:spcAft>
                <a:spcPct val="0"/>
              </a:spcAft>
              <a:buClr>
                <a:schemeClr val="tx1"/>
              </a:buClr>
              <a:defRPr/>
            </a:pPr>
            <a:r>
              <a:rPr lang="en-US" sz="2800" dirty="0">
                <a:latin typeface="IBM Plex Sans Light" panose="020B0403050203000203" pitchFamily="34" charset="0"/>
              </a:rPr>
              <a:t>And it will show how to quickly and easily grow the queue manager cluster – adding a new queue manager to the cluster without complex, new, custom configuration. In this demo, we will see the Universal Cluster capability of IBM MQ in action.</a:t>
            </a:r>
          </a:p>
        </p:txBody>
      </p:sp>
      <p:sp>
        <p:nvSpPr>
          <p:cNvPr id="12" name="TextBox 11">
            <a:extLst>
              <a:ext uri="{FF2B5EF4-FFF2-40B4-BE49-F238E27FC236}">
                <a16:creationId xmlns:a16="http://schemas.microsoft.com/office/drawing/2014/main" id="{DA82834E-EEDA-4F3C-A845-F48EA651673F}"/>
              </a:ext>
            </a:extLst>
          </p:cNvPr>
          <p:cNvSpPr txBox="1"/>
          <p:nvPr/>
        </p:nvSpPr>
        <p:spPr>
          <a:xfrm>
            <a:off x="8705085" y="0"/>
            <a:ext cx="4925440" cy="5641675"/>
          </a:xfrm>
          <a:prstGeom prst="rect">
            <a:avLst/>
          </a:prstGeom>
          <a:solidFill>
            <a:schemeClr val="accent4">
              <a:lumMod val="60000"/>
              <a:lumOff val="40000"/>
            </a:schemeClr>
          </a:solidFill>
          <a:ln>
            <a:solidFill>
              <a:schemeClr val="accent4">
                <a:lumMod val="60000"/>
                <a:lumOff val="40000"/>
              </a:schemeClr>
            </a:solidFill>
          </a:ln>
        </p:spPr>
        <p:txBody>
          <a:bodyPr vert="horz" lIns="457200" tIns="384048" rIns="457200" bIns="228600" rtlCol="0">
            <a:normAutofit/>
          </a:bodyPr>
          <a:lstStyle/>
          <a:p>
            <a:pPr fontAlgn="base">
              <a:lnSpc>
                <a:spcPct val="90000"/>
              </a:lnSpc>
              <a:spcBef>
                <a:spcPts val="2200"/>
              </a:spcBef>
              <a:spcAft>
                <a:spcPct val="0"/>
              </a:spcAft>
              <a:buClr>
                <a:schemeClr val="tx1"/>
              </a:buClr>
              <a:buSzPct val="90000"/>
              <a:defRPr/>
            </a:pPr>
            <a:endParaRPr lang="en-US" sz="2400" b="0" i="0" dirty="0">
              <a:solidFill>
                <a:schemeClr val="bg1"/>
              </a:solidFill>
              <a:latin typeface="IBM Plex Sans Light" panose="020B0403050203000203" pitchFamily="34" charset="0"/>
              <a:ea typeface="IBM Plex Sans Light" panose="020B0403050203000203" pitchFamily="34" charset="0"/>
              <a:cs typeface="IBM Plex Sans Light" panose="020B0403050203000203" pitchFamily="34" charset="0"/>
            </a:endParaRPr>
          </a:p>
        </p:txBody>
      </p:sp>
      <p:pic>
        <p:nvPicPr>
          <p:cNvPr id="9" name="Picture 8">
            <a:extLst>
              <a:ext uri="{FF2B5EF4-FFF2-40B4-BE49-F238E27FC236}">
                <a16:creationId xmlns:a16="http://schemas.microsoft.com/office/drawing/2014/main" id="{99BF4249-0946-964E-8E32-3792BB58237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705088" y="5505069"/>
            <a:ext cx="9582912" cy="4791456"/>
          </a:xfrm>
          <a:prstGeom prst="rect">
            <a:avLst/>
          </a:prstGeom>
          <a:noFill/>
          <a:ln>
            <a:noFill/>
          </a:ln>
        </p:spPr>
      </p:pic>
      <p:sp>
        <p:nvSpPr>
          <p:cNvPr id="4" name="Slide Number Placeholder 3">
            <a:extLst>
              <a:ext uri="{FF2B5EF4-FFF2-40B4-BE49-F238E27FC236}">
                <a16:creationId xmlns:a16="http://schemas.microsoft.com/office/drawing/2014/main" id="{0A6AAB0F-2E29-4CBF-8160-A27CD402F1C1}"/>
              </a:ext>
            </a:extLst>
          </p:cNvPr>
          <p:cNvSpPr>
            <a:spLocks noGrp="1"/>
          </p:cNvSpPr>
          <p:nvPr>
            <p:ph type="sldNum" sz="quarter" idx="11"/>
          </p:nvPr>
        </p:nvSpPr>
        <p:spPr>
          <a:xfrm>
            <a:off x="14173202" y="9584667"/>
            <a:ext cx="3657464" cy="333683"/>
          </a:xfrm>
        </p:spPr>
        <p:txBody>
          <a:bodyPr vert="horz" lIns="0" tIns="0" rIns="0" bIns="0" rtlCol="0" anchor="ctr">
            <a:normAutofit/>
          </a:bodyPr>
          <a:lstStyle/>
          <a:p>
            <a:pPr>
              <a:spcAft>
                <a:spcPts val="600"/>
              </a:spcAft>
            </a:pPr>
            <a:fld id="{59395FB3-9C97-154F-86B2-7E381B951268}" type="slidenum">
              <a:rPr lang="en-US" smtClean="0"/>
              <a:pPr>
                <a:spcAft>
                  <a:spcPts val="600"/>
                </a:spcAft>
              </a:pPr>
              <a:t>3</a:t>
            </a:fld>
            <a:endParaRPr lang="en-US"/>
          </a:p>
        </p:txBody>
      </p:sp>
      <p:sp>
        <p:nvSpPr>
          <p:cNvPr id="16" name="TextBox 15">
            <a:extLst>
              <a:ext uri="{FF2B5EF4-FFF2-40B4-BE49-F238E27FC236}">
                <a16:creationId xmlns:a16="http://schemas.microsoft.com/office/drawing/2014/main" id="{FDA66AA0-2654-0C4B-9EAD-107C3B93A648}"/>
              </a:ext>
            </a:extLst>
          </p:cNvPr>
          <p:cNvSpPr txBox="1"/>
          <p:nvPr/>
        </p:nvSpPr>
        <p:spPr>
          <a:xfrm>
            <a:off x="13487400" y="599"/>
            <a:ext cx="4800600" cy="5505069"/>
          </a:xfrm>
          <a:prstGeom prst="rect">
            <a:avLst/>
          </a:prstGeom>
          <a:solidFill>
            <a:schemeClr val="accent4"/>
          </a:solidFill>
          <a:ln>
            <a:noFill/>
          </a:ln>
        </p:spPr>
        <p:txBody>
          <a:bodyPr vert="horz" lIns="457200" tIns="384048" rIns="457200" bIns="228600" rtlCol="0">
            <a:normAutofit/>
          </a:bodyPr>
          <a:lstStyle/>
          <a:p>
            <a:pPr fontAlgn="base">
              <a:lnSpc>
                <a:spcPct val="90000"/>
              </a:lnSpc>
              <a:spcBef>
                <a:spcPts val="2200"/>
              </a:spcBef>
              <a:spcAft>
                <a:spcPct val="0"/>
              </a:spcAft>
              <a:buClr>
                <a:schemeClr val="tx1"/>
              </a:buClr>
              <a:buSzPct val="90000"/>
              <a:defRPr/>
            </a:pPr>
            <a:endParaRPr lang="en-US" sz="2400" b="0" i="0" dirty="0">
              <a:solidFill>
                <a:schemeClr val="bg1"/>
              </a:solidFill>
              <a:latin typeface="IBM Plex Sans Light" panose="020B0403050203000203" pitchFamily="34" charset="0"/>
              <a:ea typeface="IBM Plex Sans Light" panose="020B0403050203000203" pitchFamily="34" charset="0"/>
              <a:cs typeface="IBM Plex Sans Light" panose="020B0403050203000203" pitchFamily="34" charset="0"/>
            </a:endParaRPr>
          </a:p>
        </p:txBody>
      </p:sp>
      <p:pic>
        <p:nvPicPr>
          <p:cNvPr id="2050" name="Picture 2" descr="What is Asynchronous work and How to Make Use of it? - Hatica">
            <a:extLst>
              <a:ext uri="{FF2B5EF4-FFF2-40B4-BE49-F238E27FC236}">
                <a16:creationId xmlns:a16="http://schemas.microsoft.com/office/drawing/2014/main" id="{1E84FDCB-CAD4-0B5E-D365-F5F4C601078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05085" y="5265495"/>
            <a:ext cx="9582914" cy="5031029"/>
          </a:xfrm>
          <a:prstGeom prst="rect">
            <a:avLst/>
          </a:prstGeom>
          <a:noFill/>
          <a:ln>
            <a:solidFill>
              <a:schemeClr val="accent4">
                <a:lumMod val="20000"/>
                <a:lumOff val="80000"/>
              </a:schemeClr>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37537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900FE591-C285-1FD2-63F4-94A2B92FDCCB}"/>
              </a:ext>
            </a:extLst>
          </p:cNvPr>
          <p:cNvSpPr>
            <a:spLocks noGrp="1"/>
          </p:cNvSpPr>
          <p:nvPr>
            <p:ph type="title"/>
          </p:nvPr>
        </p:nvSpPr>
        <p:spPr/>
        <p:txBody>
          <a:bodyPr/>
          <a:lstStyle/>
          <a:p>
            <a:r>
              <a:rPr lang="en-US" sz="5400" kern="1200" dirty="0">
                <a:latin typeface="IBM Plex Sans" panose="020B0503050203000203" pitchFamily="34" charset="0"/>
                <a:ea typeface="+mn-ea"/>
                <a:cs typeface="+mn-cs"/>
              </a:rPr>
              <a:t>Demonstration Agenda</a:t>
            </a:r>
            <a:endParaRPr lang="en-IN" dirty="0">
              <a:solidFill>
                <a:schemeClr val="tx1">
                  <a:lumMod val="95000"/>
                  <a:lumOff val="5000"/>
                </a:schemeClr>
              </a:solidFill>
            </a:endParaRPr>
          </a:p>
        </p:txBody>
      </p:sp>
      <p:sp>
        <p:nvSpPr>
          <p:cNvPr id="23" name="Oval 22">
            <a:extLst>
              <a:ext uri="{FF2B5EF4-FFF2-40B4-BE49-F238E27FC236}">
                <a16:creationId xmlns:a16="http://schemas.microsoft.com/office/drawing/2014/main" id="{64D9146C-5DAD-2D04-BA3B-45055A106DE1}"/>
              </a:ext>
            </a:extLst>
          </p:cNvPr>
          <p:cNvSpPr/>
          <p:nvPr/>
        </p:nvSpPr>
        <p:spPr>
          <a:xfrm>
            <a:off x="923425" y="2423307"/>
            <a:ext cx="1567671" cy="1567671"/>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4053"/>
          </a:p>
        </p:txBody>
      </p:sp>
      <p:sp>
        <p:nvSpPr>
          <p:cNvPr id="17" name="Arrow: Pentagon 16">
            <a:extLst>
              <a:ext uri="{FF2B5EF4-FFF2-40B4-BE49-F238E27FC236}">
                <a16:creationId xmlns:a16="http://schemas.microsoft.com/office/drawing/2014/main" id="{BAEE24D2-B59C-B219-1FDB-2A620B3D6C08}"/>
              </a:ext>
            </a:extLst>
          </p:cNvPr>
          <p:cNvSpPr/>
          <p:nvPr/>
        </p:nvSpPr>
        <p:spPr>
          <a:xfrm>
            <a:off x="2041878" y="2231179"/>
            <a:ext cx="6806529" cy="1951927"/>
          </a:xfrm>
          <a:prstGeom prst="homePlate">
            <a:avLst>
              <a:gd name="adj" fmla="val 19691"/>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4053"/>
          </a:p>
        </p:txBody>
      </p:sp>
      <p:sp>
        <p:nvSpPr>
          <p:cNvPr id="26" name="Oval 25">
            <a:extLst>
              <a:ext uri="{FF2B5EF4-FFF2-40B4-BE49-F238E27FC236}">
                <a16:creationId xmlns:a16="http://schemas.microsoft.com/office/drawing/2014/main" id="{E42D60B0-C420-F15A-1FF5-752429C7A35B}"/>
              </a:ext>
            </a:extLst>
          </p:cNvPr>
          <p:cNvSpPr/>
          <p:nvPr/>
        </p:nvSpPr>
        <p:spPr>
          <a:xfrm>
            <a:off x="923425" y="4839701"/>
            <a:ext cx="1567671" cy="1567671"/>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4053"/>
          </a:p>
        </p:txBody>
      </p:sp>
      <p:sp>
        <p:nvSpPr>
          <p:cNvPr id="27" name="Arrow: Pentagon 26">
            <a:extLst>
              <a:ext uri="{FF2B5EF4-FFF2-40B4-BE49-F238E27FC236}">
                <a16:creationId xmlns:a16="http://schemas.microsoft.com/office/drawing/2014/main" id="{B701641A-2020-AB16-3F17-1C942E7A6EA9}"/>
              </a:ext>
            </a:extLst>
          </p:cNvPr>
          <p:cNvSpPr/>
          <p:nvPr/>
        </p:nvSpPr>
        <p:spPr>
          <a:xfrm>
            <a:off x="2041878" y="4647573"/>
            <a:ext cx="6806529" cy="1951927"/>
          </a:xfrm>
          <a:prstGeom prst="homePlate">
            <a:avLst>
              <a:gd name="adj" fmla="val 19691"/>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4053"/>
          </a:p>
        </p:txBody>
      </p:sp>
      <p:sp>
        <p:nvSpPr>
          <p:cNvPr id="32" name="Oval 31">
            <a:extLst>
              <a:ext uri="{FF2B5EF4-FFF2-40B4-BE49-F238E27FC236}">
                <a16:creationId xmlns:a16="http://schemas.microsoft.com/office/drawing/2014/main" id="{8C6B4251-D786-9795-D038-252916E38E11}"/>
              </a:ext>
            </a:extLst>
          </p:cNvPr>
          <p:cNvSpPr/>
          <p:nvPr/>
        </p:nvSpPr>
        <p:spPr>
          <a:xfrm>
            <a:off x="923425" y="7256094"/>
            <a:ext cx="1567671" cy="1567671"/>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4053"/>
          </a:p>
        </p:txBody>
      </p:sp>
      <p:sp>
        <p:nvSpPr>
          <p:cNvPr id="33" name="Arrow: Pentagon 32">
            <a:extLst>
              <a:ext uri="{FF2B5EF4-FFF2-40B4-BE49-F238E27FC236}">
                <a16:creationId xmlns:a16="http://schemas.microsoft.com/office/drawing/2014/main" id="{6563838E-4BFA-3662-609C-F84A7583DEEB}"/>
              </a:ext>
            </a:extLst>
          </p:cNvPr>
          <p:cNvSpPr/>
          <p:nvPr/>
        </p:nvSpPr>
        <p:spPr>
          <a:xfrm>
            <a:off x="2041878" y="7063966"/>
            <a:ext cx="6806529" cy="1951927"/>
          </a:xfrm>
          <a:prstGeom prst="homePlate">
            <a:avLst>
              <a:gd name="adj" fmla="val 19691"/>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4053"/>
          </a:p>
        </p:txBody>
      </p:sp>
      <p:sp>
        <p:nvSpPr>
          <p:cNvPr id="56" name="Oval 55">
            <a:extLst>
              <a:ext uri="{FF2B5EF4-FFF2-40B4-BE49-F238E27FC236}">
                <a16:creationId xmlns:a16="http://schemas.microsoft.com/office/drawing/2014/main" id="{07E89A55-D18A-0BB3-D437-ABCEAABC26D8}"/>
              </a:ext>
            </a:extLst>
          </p:cNvPr>
          <p:cNvSpPr/>
          <p:nvPr/>
        </p:nvSpPr>
        <p:spPr>
          <a:xfrm>
            <a:off x="9104976" y="2423307"/>
            <a:ext cx="1567671" cy="1567671"/>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4053"/>
          </a:p>
        </p:txBody>
      </p:sp>
      <p:sp>
        <p:nvSpPr>
          <p:cNvPr id="57" name="Arrow: Pentagon 56">
            <a:extLst>
              <a:ext uri="{FF2B5EF4-FFF2-40B4-BE49-F238E27FC236}">
                <a16:creationId xmlns:a16="http://schemas.microsoft.com/office/drawing/2014/main" id="{388C6E4F-BC46-14DA-BBE4-E9DC8B25C5BA}"/>
              </a:ext>
            </a:extLst>
          </p:cNvPr>
          <p:cNvSpPr/>
          <p:nvPr/>
        </p:nvSpPr>
        <p:spPr>
          <a:xfrm>
            <a:off x="10223429" y="2231179"/>
            <a:ext cx="6806529" cy="1951927"/>
          </a:xfrm>
          <a:prstGeom prst="homePlate">
            <a:avLst>
              <a:gd name="adj" fmla="val 19691"/>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4053"/>
          </a:p>
        </p:txBody>
      </p:sp>
      <p:sp>
        <p:nvSpPr>
          <p:cNvPr id="65" name="Oval 64">
            <a:extLst>
              <a:ext uri="{FF2B5EF4-FFF2-40B4-BE49-F238E27FC236}">
                <a16:creationId xmlns:a16="http://schemas.microsoft.com/office/drawing/2014/main" id="{8D6AED83-B809-BCE2-1F3C-E6E20263E236}"/>
              </a:ext>
            </a:extLst>
          </p:cNvPr>
          <p:cNvSpPr/>
          <p:nvPr/>
        </p:nvSpPr>
        <p:spPr>
          <a:xfrm>
            <a:off x="9104976" y="4839701"/>
            <a:ext cx="1567671" cy="1567671"/>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4053"/>
          </a:p>
        </p:txBody>
      </p:sp>
      <p:sp>
        <p:nvSpPr>
          <p:cNvPr id="66" name="Arrow: Pentagon 65">
            <a:extLst>
              <a:ext uri="{FF2B5EF4-FFF2-40B4-BE49-F238E27FC236}">
                <a16:creationId xmlns:a16="http://schemas.microsoft.com/office/drawing/2014/main" id="{BAE5EB79-99E1-73F3-BA69-4FDEB22AA68B}"/>
              </a:ext>
            </a:extLst>
          </p:cNvPr>
          <p:cNvSpPr/>
          <p:nvPr/>
        </p:nvSpPr>
        <p:spPr>
          <a:xfrm>
            <a:off x="10223429" y="4647573"/>
            <a:ext cx="6806529" cy="1951927"/>
          </a:xfrm>
          <a:prstGeom prst="homePlate">
            <a:avLst>
              <a:gd name="adj" fmla="val 19691"/>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4053"/>
          </a:p>
        </p:txBody>
      </p:sp>
      <p:sp>
        <p:nvSpPr>
          <p:cNvPr id="74" name="Oval 73">
            <a:extLst>
              <a:ext uri="{FF2B5EF4-FFF2-40B4-BE49-F238E27FC236}">
                <a16:creationId xmlns:a16="http://schemas.microsoft.com/office/drawing/2014/main" id="{658F05AB-5450-0BC1-B99A-0D565F75BF38}"/>
              </a:ext>
            </a:extLst>
          </p:cNvPr>
          <p:cNvSpPr/>
          <p:nvPr/>
        </p:nvSpPr>
        <p:spPr>
          <a:xfrm>
            <a:off x="9104976" y="7256094"/>
            <a:ext cx="1567671" cy="1567671"/>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4053"/>
          </a:p>
        </p:txBody>
      </p:sp>
      <p:sp>
        <p:nvSpPr>
          <p:cNvPr id="75" name="Arrow: Pentagon 74">
            <a:extLst>
              <a:ext uri="{FF2B5EF4-FFF2-40B4-BE49-F238E27FC236}">
                <a16:creationId xmlns:a16="http://schemas.microsoft.com/office/drawing/2014/main" id="{F08ED204-2E57-67AD-76BB-A2B29B72789B}"/>
              </a:ext>
            </a:extLst>
          </p:cNvPr>
          <p:cNvSpPr/>
          <p:nvPr/>
        </p:nvSpPr>
        <p:spPr>
          <a:xfrm>
            <a:off x="10223429" y="7063966"/>
            <a:ext cx="6806529" cy="1951927"/>
          </a:xfrm>
          <a:prstGeom prst="homePlate">
            <a:avLst>
              <a:gd name="adj" fmla="val 19691"/>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4053"/>
          </a:p>
        </p:txBody>
      </p:sp>
      <p:sp>
        <p:nvSpPr>
          <p:cNvPr id="83" name="TextBox 82">
            <a:extLst>
              <a:ext uri="{FF2B5EF4-FFF2-40B4-BE49-F238E27FC236}">
                <a16:creationId xmlns:a16="http://schemas.microsoft.com/office/drawing/2014/main" id="{924AF5B2-C649-F0F6-139F-FF372F02A610}"/>
              </a:ext>
            </a:extLst>
          </p:cNvPr>
          <p:cNvSpPr txBox="1"/>
          <p:nvPr/>
        </p:nvSpPr>
        <p:spPr>
          <a:xfrm>
            <a:off x="1131303" y="2667560"/>
            <a:ext cx="943365" cy="1079165"/>
          </a:xfrm>
          <a:prstGeom prst="rect">
            <a:avLst/>
          </a:prstGeom>
          <a:noFill/>
        </p:spPr>
        <p:txBody>
          <a:bodyPr wrap="square" lIns="0" tIns="0" rIns="0" bIns="0" rtlCol="0" anchor="ctr">
            <a:noAutofit/>
          </a:bodyPr>
          <a:lstStyle/>
          <a:p>
            <a:pPr algn="ctr"/>
            <a:r>
              <a:rPr lang="en-US" sz="6002" b="1" dirty="0">
                <a:solidFill>
                  <a:schemeClr val="bg1"/>
                </a:solidFill>
              </a:rPr>
              <a:t>1</a:t>
            </a:r>
            <a:endParaRPr lang="en-IN" sz="6002" b="1" dirty="0">
              <a:solidFill>
                <a:schemeClr val="bg1"/>
              </a:solidFill>
            </a:endParaRPr>
          </a:p>
        </p:txBody>
      </p:sp>
      <p:sp>
        <p:nvSpPr>
          <p:cNvPr id="84" name="TextBox 83">
            <a:extLst>
              <a:ext uri="{FF2B5EF4-FFF2-40B4-BE49-F238E27FC236}">
                <a16:creationId xmlns:a16="http://schemas.microsoft.com/office/drawing/2014/main" id="{C37EBD78-9A64-B041-853C-3D6F92F8BC26}"/>
              </a:ext>
            </a:extLst>
          </p:cNvPr>
          <p:cNvSpPr txBox="1"/>
          <p:nvPr/>
        </p:nvSpPr>
        <p:spPr>
          <a:xfrm>
            <a:off x="1131303" y="5083954"/>
            <a:ext cx="943365" cy="1079165"/>
          </a:xfrm>
          <a:prstGeom prst="rect">
            <a:avLst/>
          </a:prstGeom>
          <a:noFill/>
        </p:spPr>
        <p:txBody>
          <a:bodyPr wrap="square" lIns="0" tIns="0" rIns="0" bIns="0" rtlCol="0" anchor="ctr">
            <a:noAutofit/>
          </a:bodyPr>
          <a:lstStyle/>
          <a:p>
            <a:pPr algn="ctr"/>
            <a:r>
              <a:rPr lang="en-US" sz="6002" b="1" dirty="0">
                <a:solidFill>
                  <a:schemeClr val="bg1"/>
                </a:solidFill>
              </a:rPr>
              <a:t>2</a:t>
            </a:r>
            <a:endParaRPr lang="en-IN" sz="6002" b="1" dirty="0">
              <a:solidFill>
                <a:schemeClr val="bg1"/>
              </a:solidFill>
            </a:endParaRPr>
          </a:p>
        </p:txBody>
      </p:sp>
      <p:sp>
        <p:nvSpPr>
          <p:cNvPr id="85" name="TextBox 84">
            <a:extLst>
              <a:ext uri="{FF2B5EF4-FFF2-40B4-BE49-F238E27FC236}">
                <a16:creationId xmlns:a16="http://schemas.microsoft.com/office/drawing/2014/main" id="{F1CE9E3B-5B11-FC66-22A0-C138331D39D1}"/>
              </a:ext>
            </a:extLst>
          </p:cNvPr>
          <p:cNvSpPr txBox="1"/>
          <p:nvPr/>
        </p:nvSpPr>
        <p:spPr>
          <a:xfrm>
            <a:off x="1131303" y="7500347"/>
            <a:ext cx="943365" cy="1079165"/>
          </a:xfrm>
          <a:prstGeom prst="rect">
            <a:avLst/>
          </a:prstGeom>
          <a:noFill/>
        </p:spPr>
        <p:txBody>
          <a:bodyPr wrap="square" lIns="0" tIns="0" rIns="0" bIns="0" rtlCol="0" anchor="ctr">
            <a:noAutofit/>
          </a:bodyPr>
          <a:lstStyle/>
          <a:p>
            <a:pPr algn="ctr"/>
            <a:r>
              <a:rPr lang="en-US" sz="6002" b="1" dirty="0">
                <a:solidFill>
                  <a:schemeClr val="bg1"/>
                </a:solidFill>
              </a:rPr>
              <a:t>3</a:t>
            </a:r>
            <a:endParaRPr lang="en-IN" sz="6002" b="1" dirty="0">
              <a:solidFill>
                <a:schemeClr val="bg1"/>
              </a:solidFill>
            </a:endParaRPr>
          </a:p>
        </p:txBody>
      </p:sp>
      <p:sp>
        <p:nvSpPr>
          <p:cNvPr id="86" name="TextBox 85">
            <a:extLst>
              <a:ext uri="{FF2B5EF4-FFF2-40B4-BE49-F238E27FC236}">
                <a16:creationId xmlns:a16="http://schemas.microsoft.com/office/drawing/2014/main" id="{0E0148C0-AC4D-FF74-4D85-6202E42C9277}"/>
              </a:ext>
            </a:extLst>
          </p:cNvPr>
          <p:cNvSpPr txBox="1"/>
          <p:nvPr/>
        </p:nvSpPr>
        <p:spPr>
          <a:xfrm>
            <a:off x="9279391" y="2667560"/>
            <a:ext cx="943365" cy="1079165"/>
          </a:xfrm>
          <a:prstGeom prst="rect">
            <a:avLst/>
          </a:prstGeom>
          <a:noFill/>
        </p:spPr>
        <p:txBody>
          <a:bodyPr wrap="square" lIns="0" tIns="0" rIns="0" bIns="0" rtlCol="0" anchor="ctr">
            <a:noAutofit/>
          </a:bodyPr>
          <a:lstStyle/>
          <a:p>
            <a:pPr algn="ctr"/>
            <a:r>
              <a:rPr lang="en-US" sz="6002" b="1" dirty="0">
                <a:solidFill>
                  <a:schemeClr val="bg1"/>
                </a:solidFill>
              </a:rPr>
              <a:t>4</a:t>
            </a:r>
            <a:endParaRPr lang="en-IN" sz="6002" b="1" dirty="0">
              <a:solidFill>
                <a:schemeClr val="bg1"/>
              </a:solidFill>
            </a:endParaRPr>
          </a:p>
        </p:txBody>
      </p:sp>
      <p:sp>
        <p:nvSpPr>
          <p:cNvPr id="87" name="TextBox 86">
            <a:extLst>
              <a:ext uri="{FF2B5EF4-FFF2-40B4-BE49-F238E27FC236}">
                <a16:creationId xmlns:a16="http://schemas.microsoft.com/office/drawing/2014/main" id="{3611E0B5-DBD7-DF2E-4991-BC5CFE68DE01}"/>
              </a:ext>
            </a:extLst>
          </p:cNvPr>
          <p:cNvSpPr txBox="1"/>
          <p:nvPr/>
        </p:nvSpPr>
        <p:spPr>
          <a:xfrm>
            <a:off x="9279391" y="5083954"/>
            <a:ext cx="943365" cy="1079165"/>
          </a:xfrm>
          <a:prstGeom prst="rect">
            <a:avLst/>
          </a:prstGeom>
          <a:noFill/>
        </p:spPr>
        <p:txBody>
          <a:bodyPr wrap="square" lIns="0" tIns="0" rIns="0" bIns="0" rtlCol="0" anchor="ctr">
            <a:noAutofit/>
          </a:bodyPr>
          <a:lstStyle/>
          <a:p>
            <a:pPr algn="ctr"/>
            <a:r>
              <a:rPr lang="en-US" sz="6002" b="1" dirty="0">
                <a:solidFill>
                  <a:schemeClr val="bg1"/>
                </a:solidFill>
              </a:rPr>
              <a:t>5</a:t>
            </a:r>
            <a:endParaRPr lang="en-IN" sz="6002" b="1" dirty="0">
              <a:solidFill>
                <a:schemeClr val="bg1"/>
              </a:solidFill>
            </a:endParaRPr>
          </a:p>
        </p:txBody>
      </p:sp>
      <p:sp>
        <p:nvSpPr>
          <p:cNvPr id="88" name="TextBox 87">
            <a:extLst>
              <a:ext uri="{FF2B5EF4-FFF2-40B4-BE49-F238E27FC236}">
                <a16:creationId xmlns:a16="http://schemas.microsoft.com/office/drawing/2014/main" id="{B0A399BD-9E0F-B35E-BD95-07BF1B8E453E}"/>
              </a:ext>
            </a:extLst>
          </p:cNvPr>
          <p:cNvSpPr txBox="1"/>
          <p:nvPr/>
        </p:nvSpPr>
        <p:spPr>
          <a:xfrm>
            <a:off x="9279391" y="7500347"/>
            <a:ext cx="943365" cy="1079165"/>
          </a:xfrm>
          <a:prstGeom prst="rect">
            <a:avLst/>
          </a:prstGeom>
          <a:noFill/>
        </p:spPr>
        <p:txBody>
          <a:bodyPr wrap="square" lIns="0" tIns="0" rIns="0" bIns="0" rtlCol="0" anchor="ctr">
            <a:noAutofit/>
          </a:bodyPr>
          <a:lstStyle/>
          <a:p>
            <a:pPr algn="ctr"/>
            <a:r>
              <a:rPr lang="en-US" sz="6002" b="1" dirty="0">
                <a:solidFill>
                  <a:schemeClr val="bg1"/>
                </a:solidFill>
              </a:rPr>
              <a:t>6</a:t>
            </a:r>
            <a:endParaRPr lang="en-IN" sz="6002" b="1" dirty="0">
              <a:solidFill>
                <a:schemeClr val="bg1"/>
              </a:solidFill>
            </a:endParaRPr>
          </a:p>
        </p:txBody>
      </p:sp>
      <p:sp>
        <p:nvSpPr>
          <p:cNvPr id="89" name="Rectangle 88">
            <a:extLst>
              <a:ext uri="{FF2B5EF4-FFF2-40B4-BE49-F238E27FC236}">
                <a16:creationId xmlns:a16="http://schemas.microsoft.com/office/drawing/2014/main" id="{197B9EA5-893E-EDEF-CB34-C067EB01ACAB}"/>
              </a:ext>
            </a:extLst>
          </p:cNvPr>
          <p:cNvSpPr/>
          <p:nvPr/>
        </p:nvSpPr>
        <p:spPr>
          <a:xfrm>
            <a:off x="2698974" y="2470976"/>
            <a:ext cx="5461615" cy="1354619"/>
          </a:xfrm>
          <a:prstGeom prst="rect">
            <a:avLst/>
          </a:prstGeom>
        </p:spPr>
        <p:txBody>
          <a:bodyPr wrap="square" lIns="0" tIns="0" rIns="0" bIns="0" anchor="ctr">
            <a:noAutofit/>
          </a:bodyPr>
          <a:lstStyle/>
          <a:p>
            <a:r>
              <a:rPr lang="en-IN" sz="3600" dirty="0">
                <a:solidFill>
                  <a:schemeClr val="bg1"/>
                </a:solidFill>
                <a:ea typeface="Open Sans" panose="020B0606030504020204" pitchFamily="34" charset="0"/>
                <a:cs typeface="Open Sans" panose="020B0606030504020204" pitchFamily="34" charset="0"/>
              </a:rPr>
              <a:t>Accessing the environment</a:t>
            </a:r>
          </a:p>
        </p:txBody>
      </p:sp>
      <p:sp>
        <p:nvSpPr>
          <p:cNvPr id="90" name="Rectangle 89">
            <a:extLst>
              <a:ext uri="{FF2B5EF4-FFF2-40B4-BE49-F238E27FC236}">
                <a16:creationId xmlns:a16="http://schemas.microsoft.com/office/drawing/2014/main" id="{C84577EF-3FA8-7966-1451-DB84A0017F77}"/>
              </a:ext>
            </a:extLst>
          </p:cNvPr>
          <p:cNvSpPr/>
          <p:nvPr/>
        </p:nvSpPr>
        <p:spPr>
          <a:xfrm>
            <a:off x="2698974" y="4863535"/>
            <a:ext cx="5461615" cy="1354619"/>
          </a:xfrm>
          <a:prstGeom prst="rect">
            <a:avLst/>
          </a:prstGeom>
        </p:spPr>
        <p:txBody>
          <a:bodyPr wrap="square" lIns="0" tIns="0" rIns="0" bIns="0" anchor="ctr">
            <a:noAutofit/>
          </a:bodyPr>
          <a:lstStyle/>
          <a:p>
            <a:r>
              <a:rPr lang="en-IN" sz="3600" dirty="0">
                <a:solidFill>
                  <a:schemeClr val="bg1"/>
                </a:solidFill>
                <a:ea typeface="Open Sans" panose="020B0606030504020204" pitchFamily="34" charset="0"/>
                <a:cs typeface="Open Sans" panose="020B0606030504020204" pitchFamily="34" charset="0"/>
              </a:rPr>
              <a:t>Deploy Uniform Cluster configuration</a:t>
            </a:r>
          </a:p>
        </p:txBody>
      </p:sp>
      <p:sp>
        <p:nvSpPr>
          <p:cNvPr id="91" name="Rectangle 90">
            <a:extLst>
              <a:ext uri="{FF2B5EF4-FFF2-40B4-BE49-F238E27FC236}">
                <a16:creationId xmlns:a16="http://schemas.microsoft.com/office/drawing/2014/main" id="{ACC535F1-77E0-0F86-5FB8-6103B656CB31}"/>
              </a:ext>
            </a:extLst>
          </p:cNvPr>
          <p:cNvSpPr/>
          <p:nvPr/>
        </p:nvSpPr>
        <p:spPr>
          <a:xfrm>
            <a:off x="2698974" y="7256094"/>
            <a:ext cx="5461615" cy="1354619"/>
          </a:xfrm>
          <a:prstGeom prst="rect">
            <a:avLst/>
          </a:prstGeom>
        </p:spPr>
        <p:txBody>
          <a:bodyPr wrap="square" lIns="0" tIns="0" rIns="0" bIns="0" anchor="ctr">
            <a:noAutofit/>
          </a:bodyPr>
          <a:lstStyle/>
          <a:p>
            <a:r>
              <a:rPr lang="en-IN" sz="3600" dirty="0">
                <a:solidFill>
                  <a:schemeClr val="bg1"/>
                </a:solidFill>
                <a:ea typeface="Open Sans" panose="020B0606030504020204" pitchFamily="34" charset="0"/>
                <a:cs typeface="Open Sans" panose="020B0606030504020204" pitchFamily="34" charset="0"/>
              </a:rPr>
              <a:t>Deploy MQ Application</a:t>
            </a:r>
          </a:p>
        </p:txBody>
      </p:sp>
      <p:sp>
        <p:nvSpPr>
          <p:cNvPr id="92" name="Rectangle 91">
            <a:extLst>
              <a:ext uri="{FF2B5EF4-FFF2-40B4-BE49-F238E27FC236}">
                <a16:creationId xmlns:a16="http://schemas.microsoft.com/office/drawing/2014/main" id="{9DF789D0-2DA6-6A42-6312-BB2E0EEE4916}"/>
              </a:ext>
            </a:extLst>
          </p:cNvPr>
          <p:cNvSpPr/>
          <p:nvPr/>
        </p:nvSpPr>
        <p:spPr>
          <a:xfrm>
            <a:off x="10847062" y="2529833"/>
            <a:ext cx="5636904" cy="1354619"/>
          </a:xfrm>
          <a:prstGeom prst="rect">
            <a:avLst/>
          </a:prstGeom>
        </p:spPr>
        <p:txBody>
          <a:bodyPr wrap="square" lIns="0" tIns="0" rIns="0" bIns="0" anchor="ctr">
            <a:noAutofit/>
          </a:bodyPr>
          <a:lstStyle/>
          <a:p>
            <a:r>
              <a:rPr lang="en-IN" sz="3600" dirty="0">
                <a:solidFill>
                  <a:schemeClr val="bg1"/>
                </a:solidFill>
                <a:ea typeface="Open Sans" panose="020B0606030504020204" pitchFamily="34" charset="0"/>
                <a:cs typeface="Open Sans" panose="020B0606030504020204" pitchFamily="34" charset="0"/>
              </a:rPr>
              <a:t>Validate Uniform Cluster connectivity</a:t>
            </a:r>
          </a:p>
        </p:txBody>
      </p:sp>
      <p:sp>
        <p:nvSpPr>
          <p:cNvPr id="93" name="Rectangle 92">
            <a:extLst>
              <a:ext uri="{FF2B5EF4-FFF2-40B4-BE49-F238E27FC236}">
                <a16:creationId xmlns:a16="http://schemas.microsoft.com/office/drawing/2014/main" id="{87A5F1F9-8134-62F2-984A-2E8E22506C04}"/>
              </a:ext>
            </a:extLst>
          </p:cNvPr>
          <p:cNvSpPr/>
          <p:nvPr/>
        </p:nvSpPr>
        <p:spPr>
          <a:xfrm>
            <a:off x="10847062" y="4922392"/>
            <a:ext cx="5636904" cy="1354619"/>
          </a:xfrm>
          <a:prstGeom prst="rect">
            <a:avLst/>
          </a:prstGeom>
        </p:spPr>
        <p:txBody>
          <a:bodyPr wrap="square" lIns="0" tIns="0" rIns="0" bIns="0" anchor="ctr">
            <a:noAutofit/>
          </a:bodyPr>
          <a:lstStyle/>
          <a:p>
            <a:r>
              <a:rPr lang="en-IN" sz="3600" dirty="0">
                <a:solidFill>
                  <a:schemeClr val="bg1"/>
                </a:solidFill>
                <a:ea typeface="Open Sans" panose="020B0606030504020204" pitchFamily="34" charset="0"/>
                <a:cs typeface="Open Sans" panose="020B0606030504020204" pitchFamily="34" charset="0"/>
              </a:rPr>
              <a:t>Scale MQ Application</a:t>
            </a:r>
          </a:p>
        </p:txBody>
      </p:sp>
      <p:sp>
        <p:nvSpPr>
          <p:cNvPr id="94" name="Rectangle 93">
            <a:extLst>
              <a:ext uri="{FF2B5EF4-FFF2-40B4-BE49-F238E27FC236}">
                <a16:creationId xmlns:a16="http://schemas.microsoft.com/office/drawing/2014/main" id="{7BC8E364-CEEE-ED4C-0AE9-3815C43A7619}"/>
              </a:ext>
            </a:extLst>
          </p:cNvPr>
          <p:cNvSpPr/>
          <p:nvPr/>
        </p:nvSpPr>
        <p:spPr>
          <a:xfrm>
            <a:off x="10847062" y="7314951"/>
            <a:ext cx="5636904" cy="1354619"/>
          </a:xfrm>
          <a:prstGeom prst="rect">
            <a:avLst/>
          </a:prstGeom>
        </p:spPr>
        <p:txBody>
          <a:bodyPr wrap="square" lIns="0" tIns="0" rIns="0" bIns="0" anchor="ctr">
            <a:noAutofit/>
          </a:bodyPr>
          <a:lstStyle/>
          <a:p>
            <a:r>
              <a:rPr lang="en-IN" sz="3600" dirty="0">
                <a:solidFill>
                  <a:schemeClr val="bg1"/>
                </a:solidFill>
                <a:ea typeface="Open Sans" panose="020B0606030504020204" pitchFamily="34" charset="0"/>
                <a:cs typeface="Open Sans" panose="020B0606030504020204" pitchFamily="34" charset="0"/>
              </a:rPr>
              <a:t>Rebalance connections</a:t>
            </a:r>
          </a:p>
        </p:txBody>
      </p:sp>
    </p:spTree>
    <p:extLst>
      <p:ext uri="{BB962C8B-B14F-4D97-AF65-F5344CB8AC3E}">
        <p14:creationId xmlns:p14="http://schemas.microsoft.com/office/powerpoint/2010/main" val="6864161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A4BCEC-6F78-4259-B7CD-4F91F27AB75E}"/>
              </a:ext>
            </a:extLst>
          </p:cNvPr>
          <p:cNvSpPr>
            <a:spLocks noGrp="1"/>
          </p:cNvSpPr>
          <p:nvPr>
            <p:ph type="title"/>
          </p:nvPr>
        </p:nvSpPr>
        <p:spPr>
          <a:xfrm>
            <a:off x="420624" y="402709"/>
            <a:ext cx="8284464" cy="1610834"/>
          </a:xfrm>
        </p:spPr>
        <p:txBody>
          <a:bodyPr vert="horz" lIns="0" tIns="0" rIns="0" bIns="0" rtlCol="0" anchor="t">
            <a:normAutofit/>
          </a:bodyPr>
          <a:lstStyle/>
          <a:p>
            <a:pPr lvl="0" defTabSz="685063">
              <a:defRPr/>
            </a:pPr>
            <a:r>
              <a:rPr lang="en-US" b="0" i="0" kern="1200">
                <a:latin typeface="IBM Plex Sans Light" panose="020B0403050203000203" pitchFamily="34" charset="0"/>
                <a:ea typeface="IBM Plex Sans Light" panose="020B0403050203000203" pitchFamily="34" charset="0"/>
                <a:cs typeface="IBM Plex Sans Light" panose="020B0403050203000203" pitchFamily="34" charset="0"/>
              </a:rPr>
              <a:t>Demonstration</a:t>
            </a:r>
            <a:endParaRPr lang="en-US" b="0" i="0">
              <a:latin typeface="IBM Plex Sans Light" panose="020B0403050203000203" pitchFamily="34" charset="0"/>
              <a:ea typeface="IBM Plex Sans Light" panose="020B0403050203000203" pitchFamily="34" charset="0"/>
              <a:cs typeface="IBM Plex Sans Light" panose="020B0403050203000203" pitchFamily="34" charset="0"/>
            </a:endParaRPr>
          </a:p>
        </p:txBody>
      </p:sp>
      <p:pic>
        <p:nvPicPr>
          <p:cNvPr id="12" name="Picture 11">
            <a:extLst>
              <a:ext uri="{FF2B5EF4-FFF2-40B4-BE49-F238E27FC236}">
                <a16:creationId xmlns:a16="http://schemas.microsoft.com/office/drawing/2014/main" id="{3F3893D6-13DC-114A-9B6D-E91401F7DC40}"/>
              </a:ext>
            </a:extLst>
          </p:cNvPr>
          <p:cNvPicPr>
            <a:picLocks noChangeAspect="1"/>
          </p:cNvPicPr>
          <p:nvPr/>
        </p:nvPicPr>
        <p:blipFill>
          <a:blip r:embed="rId3"/>
          <a:stretch>
            <a:fillRect/>
          </a:stretch>
        </p:blipFill>
        <p:spPr>
          <a:xfrm>
            <a:off x="10326770" y="0"/>
            <a:ext cx="7961230" cy="10296525"/>
          </a:xfrm>
          <a:prstGeom prst="rect">
            <a:avLst/>
          </a:prstGeom>
          <a:noFill/>
        </p:spPr>
      </p:pic>
      <p:sp>
        <p:nvSpPr>
          <p:cNvPr id="4" name="Slide Number Placeholder 3">
            <a:extLst>
              <a:ext uri="{FF2B5EF4-FFF2-40B4-BE49-F238E27FC236}">
                <a16:creationId xmlns:a16="http://schemas.microsoft.com/office/drawing/2014/main" id="{0A6AAB0F-2E29-4CBF-8160-A27CD402F1C1}"/>
              </a:ext>
            </a:extLst>
          </p:cNvPr>
          <p:cNvSpPr>
            <a:spLocks noGrp="1"/>
          </p:cNvSpPr>
          <p:nvPr>
            <p:ph type="sldNum" sz="quarter" idx="11"/>
          </p:nvPr>
        </p:nvSpPr>
        <p:spPr>
          <a:xfrm>
            <a:off x="14173202" y="9584667"/>
            <a:ext cx="3657464" cy="333683"/>
          </a:xfrm>
        </p:spPr>
        <p:txBody>
          <a:bodyPr vert="horz" lIns="0" tIns="0" rIns="0" bIns="0" rtlCol="0" anchor="ctr">
            <a:normAutofit/>
          </a:bodyPr>
          <a:lstStyle/>
          <a:p>
            <a:pPr>
              <a:spcAft>
                <a:spcPts val="600"/>
              </a:spcAft>
            </a:pPr>
            <a:fld id="{59395FB3-9C97-154F-86B2-7E381B951268}" type="slidenum">
              <a:rPr lang="en-US" smtClean="0"/>
              <a:pPr>
                <a:spcAft>
                  <a:spcPts val="600"/>
                </a:spcAft>
              </a:pPr>
              <a:t>5</a:t>
            </a:fld>
            <a:endParaRPr lang="en-US"/>
          </a:p>
        </p:txBody>
      </p:sp>
    </p:spTree>
    <p:extLst>
      <p:ext uri="{BB962C8B-B14F-4D97-AF65-F5344CB8AC3E}">
        <p14:creationId xmlns:p14="http://schemas.microsoft.com/office/powerpoint/2010/main" val="7081135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A4BCEC-6F78-4259-B7CD-4F91F27AB75E}"/>
              </a:ext>
            </a:extLst>
          </p:cNvPr>
          <p:cNvSpPr>
            <a:spLocks noGrp="1"/>
          </p:cNvSpPr>
          <p:nvPr>
            <p:ph type="title"/>
          </p:nvPr>
        </p:nvSpPr>
        <p:spPr>
          <a:xfrm>
            <a:off x="420624" y="402709"/>
            <a:ext cx="8284464" cy="1610834"/>
          </a:xfrm>
        </p:spPr>
        <p:txBody>
          <a:bodyPr vert="horz" lIns="0" tIns="0" rIns="0" bIns="0" rtlCol="0" anchor="t">
            <a:normAutofit/>
          </a:bodyPr>
          <a:lstStyle/>
          <a:p>
            <a:pPr lvl="0" defTabSz="685063">
              <a:defRPr/>
            </a:pPr>
            <a:r>
              <a:rPr lang="en-US" b="0" i="0" kern="1200">
                <a:latin typeface="IBM Plex Sans Light" panose="020B0403050203000203" pitchFamily="34" charset="0"/>
                <a:ea typeface="IBM Plex Sans Light" panose="020B0403050203000203" pitchFamily="34" charset="0"/>
                <a:cs typeface="IBM Plex Sans Light" panose="020B0403050203000203" pitchFamily="34" charset="0"/>
              </a:rPr>
              <a:t>Demonstration Summary</a:t>
            </a:r>
            <a:endParaRPr lang="en-US" b="0" i="0">
              <a:latin typeface="IBM Plex Sans Light" panose="020B0403050203000203" pitchFamily="34" charset="0"/>
              <a:ea typeface="IBM Plex Sans Light" panose="020B0403050203000203" pitchFamily="34" charset="0"/>
              <a:cs typeface="IBM Plex Sans Light" panose="020B0403050203000203" pitchFamily="34" charset="0"/>
            </a:endParaRPr>
          </a:p>
        </p:txBody>
      </p:sp>
      <p:pic>
        <p:nvPicPr>
          <p:cNvPr id="10" name="Picture 9">
            <a:extLst>
              <a:ext uri="{FF2B5EF4-FFF2-40B4-BE49-F238E27FC236}">
                <a16:creationId xmlns:a16="http://schemas.microsoft.com/office/drawing/2014/main" id="{FEDFE5CA-9B63-F94F-9E12-B2DDFAC9A2CF}"/>
              </a:ext>
            </a:extLst>
          </p:cNvPr>
          <p:cNvPicPr>
            <a:picLocks noChangeAspect="1"/>
          </p:cNvPicPr>
          <p:nvPr/>
        </p:nvPicPr>
        <p:blipFill>
          <a:blip r:embed="rId3"/>
          <a:stretch>
            <a:fillRect/>
          </a:stretch>
        </p:blipFill>
        <p:spPr>
          <a:xfrm>
            <a:off x="420624" y="3180123"/>
            <a:ext cx="8284464" cy="5074234"/>
          </a:xfrm>
          <a:prstGeom prst="rect">
            <a:avLst/>
          </a:prstGeom>
          <a:noFill/>
        </p:spPr>
      </p:pic>
      <p:sp>
        <p:nvSpPr>
          <p:cNvPr id="15" name="TextBox 14">
            <a:extLst>
              <a:ext uri="{FF2B5EF4-FFF2-40B4-BE49-F238E27FC236}">
                <a16:creationId xmlns:a16="http://schemas.microsoft.com/office/drawing/2014/main" id="{E218BD55-2682-4874-9993-26F6D2CE6B7C}"/>
              </a:ext>
            </a:extLst>
          </p:cNvPr>
          <p:cNvSpPr txBox="1"/>
          <p:nvPr/>
        </p:nvSpPr>
        <p:spPr>
          <a:xfrm>
            <a:off x="9294911" y="1388804"/>
            <a:ext cx="8247888" cy="8669596"/>
          </a:xfrm>
          <a:prstGeom prst="rect">
            <a:avLst/>
          </a:prstGeom>
        </p:spPr>
        <p:txBody>
          <a:bodyPr vert="horz" lIns="0" tIns="0" rIns="0" bIns="0" rtlCol="0">
            <a:noAutofit/>
          </a:bodyPr>
          <a:lstStyle/>
          <a:p>
            <a:pPr lvl="0" fontAlgn="base">
              <a:lnSpc>
                <a:spcPct val="90000"/>
              </a:lnSpc>
              <a:spcBef>
                <a:spcPts val="2200"/>
              </a:spcBef>
              <a:spcAft>
                <a:spcPct val="0"/>
              </a:spcAft>
              <a:buClr>
                <a:schemeClr val="tx1"/>
              </a:buClr>
              <a:defRPr/>
            </a:pPr>
            <a:r>
              <a:rPr lang="en-US" sz="2500" dirty="0">
                <a:latin typeface="IBM Plex Sans Light" panose="020B0403050203000203" pitchFamily="34" charset="0"/>
              </a:rPr>
              <a:t>In this demo we:</a:t>
            </a:r>
          </a:p>
          <a:p>
            <a:pPr marL="457200" lvl="0" indent="-457200" fontAlgn="base">
              <a:lnSpc>
                <a:spcPct val="90000"/>
              </a:lnSpc>
              <a:spcBef>
                <a:spcPts val="2200"/>
              </a:spcBef>
              <a:spcAft>
                <a:spcPct val="0"/>
              </a:spcAft>
              <a:buClr>
                <a:schemeClr val="tx1"/>
              </a:buClr>
              <a:buFont typeface="Arial" panose="020B0604020202020204" pitchFamily="34" charset="0"/>
              <a:buChar char="•"/>
              <a:defRPr/>
            </a:pPr>
            <a:r>
              <a:rPr lang="en-US" sz="2500" dirty="0">
                <a:latin typeface="IBM Plex Sans Light" panose="020B0403050203000203" pitchFamily="34" charset="0"/>
              </a:rPr>
              <a:t>Accessed the Cloud Pak for Integration environment and explored the MQ capabilities</a:t>
            </a:r>
          </a:p>
          <a:p>
            <a:pPr marL="457200" lvl="0" indent="-457200" fontAlgn="base">
              <a:lnSpc>
                <a:spcPct val="90000"/>
              </a:lnSpc>
              <a:spcBef>
                <a:spcPts val="2200"/>
              </a:spcBef>
              <a:spcAft>
                <a:spcPct val="0"/>
              </a:spcAft>
              <a:buClr>
                <a:schemeClr val="tx1"/>
              </a:buClr>
              <a:buFont typeface="Arial" panose="020B0604020202020204" pitchFamily="34" charset="0"/>
              <a:buChar char="•"/>
              <a:defRPr/>
            </a:pPr>
            <a:r>
              <a:rPr lang="en-US" sz="2500" dirty="0">
                <a:latin typeface="IBM Plex Sans Light" panose="020B0403050203000203" pitchFamily="34" charset="0"/>
              </a:rPr>
              <a:t>Deployed a Uniform Clusters;</a:t>
            </a:r>
          </a:p>
          <a:p>
            <a:pPr marL="457200" lvl="0" indent="-457200" fontAlgn="base">
              <a:lnSpc>
                <a:spcPct val="90000"/>
              </a:lnSpc>
              <a:spcBef>
                <a:spcPts val="2200"/>
              </a:spcBef>
              <a:spcAft>
                <a:spcPct val="0"/>
              </a:spcAft>
              <a:buClr>
                <a:schemeClr val="tx1"/>
              </a:buClr>
              <a:buFont typeface="Arial" panose="020B0604020202020204" pitchFamily="34" charset="0"/>
              <a:buChar char="•"/>
              <a:defRPr/>
            </a:pPr>
            <a:r>
              <a:rPr lang="en-US" sz="2500" dirty="0">
                <a:latin typeface="IBM Plex Sans Light" panose="020B0403050203000203" pitchFamily="34" charset="0"/>
              </a:rPr>
              <a:t>Deployed an MQ Application;</a:t>
            </a:r>
          </a:p>
          <a:p>
            <a:pPr marL="457200" lvl="0" indent="-457200" fontAlgn="base">
              <a:lnSpc>
                <a:spcPct val="90000"/>
              </a:lnSpc>
              <a:spcBef>
                <a:spcPts val="2200"/>
              </a:spcBef>
              <a:spcAft>
                <a:spcPct val="0"/>
              </a:spcAft>
              <a:buClr>
                <a:schemeClr val="tx1"/>
              </a:buClr>
              <a:buFont typeface="Arial" panose="020B0604020202020204" pitchFamily="34" charset="0"/>
              <a:buChar char="•"/>
              <a:defRPr/>
            </a:pPr>
            <a:r>
              <a:rPr lang="en-US" sz="2500" dirty="0">
                <a:latin typeface="IBM Plex Sans Light" panose="020B0403050203000203" pitchFamily="34" charset="0"/>
              </a:rPr>
              <a:t>Validated the Uniform Cluster connectivity;</a:t>
            </a:r>
          </a:p>
          <a:p>
            <a:pPr marL="457200" lvl="0" indent="-457200" fontAlgn="base">
              <a:lnSpc>
                <a:spcPct val="90000"/>
              </a:lnSpc>
              <a:spcBef>
                <a:spcPts val="2200"/>
              </a:spcBef>
              <a:spcAft>
                <a:spcPct val="0"/>
              </a:spcAft>
              <a:buClr>
                <a:schemeClr val="tx1"/>
              </a:buClr>
              <a:buFont typeface="Arial" panose="020B0604020202020204" pitchFamily="34" charset="0"/>
              <a:buChar char="•"/>
              <a:defRPr/>
            </a:pPr>
            <a:r>
              <a:rPr lang="en-US" sz="2500" dirty="0">
                <a:latin typeface="IBM Plex Sans Light" panose="020B0403050203000203" pitchFamily="34" charset="0"/>
              </a:rPr>
              <a:t>Scaled the MQ Application;</a:t>
            </a:r>
          </a:p>
          <a:p>
            <a:pPr marL="457200" lvl="0" indent="-457200" fontAlgn="base">
              <a:lnSpc>
                <a:spcPct val="90000"/>
              </a:lnSpc>
              <a:spcBef>
                <a:spcPts val="2200"/>
              </a:spcBef>
              <a:spcAft>
                <a:spcPct val="0"/>
              </a:spcAft>
              <a:buClr>
                <a:schemeClr val="tx1"/>
              </a:buClr>
              <a:buFont typeface="Arial" panose="020B0604020202020204" pitchFamily="34" charset="0"/>
              <a:buChar char="•"/>
              <a:defRPr/>
            </a:pPr>
            <a:r>
              <a:rPr lang="en-US" sz="2500" dirty="0">
                <a:latin typeface="IBM Plex Sans Light" panose="020B0403050203000203" pitchFamily="34" charset="0"/>
              </a:rPr>
              <a:t>Rebalanced the Connections;</a:t>
            </a:r>
          </a:p>
          <a:p>
            <a:pPr marL="457200" lvl="0" indent="-457200" fontAlgn="base">
              <a:lnSpc>
                <a:spcPct val="90000"/>
              </a:lnSpc>
              <a:spcBef>
                <a:spcPts val="2200"/>
              </a:spcBef>
              <a:spcAft>
                <a:spcPct val="0"/>
              </a:spcAft>
              <a:buClr>
                <a:schemeClr val="tx1"/>
              </a:buClr>
              <a:buFont typeface="Arial" panose="020B0604020202020204" pitchFamily="34" charset="0"/>
              <a:buChar char="•"/>
              <a:defRPr/>
            </a:pPr>
            <a:endParaRPr lang="en-US" sz="2500" dirty="0">
              <a:latin typeface="IBM Plex Sans Light" panose="020B0403050203000203" pitchFamily="34" charset="0"/>
            </a:endParaRPr>
          </a:p>
          <a:p>
            <a:pPr lvl="0" fontAlgn="base">
              <a:lnSpc>
                <a:spcPct val="90000"/>
              </a:lnSpc>
              <a:spcBef>
                <a:spcPts val="2200"/>
              </a:spcBef>
              <a:spcAft>
                <a:spcPct val="0"/>
              </a:spcAft>
              <a:buClr>
                <a:schemeClr val="tx1"/>
              </a:buClr>
              <a:defRPr/>
            </a:pPr>
            <a:r>
              <a:rPr lang="en-US" sz="2500" dirty="0">
                <a:latin typeface="IBM Plex Sans Light" panose="020B0403050203000203" pitchFamily="34" charset="0"/>
              </a:rPr>
              <a:t>From an operation perspective we showed how we can easily scale the number of instances of your client applications up and down, without having to reconfigure their connection details and without needing to manually distribute or load balance them.</a:t>
            </a:r>
          </a:p>
        </p:txBody>
      </p:sp>
      <p:sp>
        <p:nvSpPr>
          <p:cNvPr id="4" name="Slide Number Placeholder 3">
            <a:extLst>
              <a:ext uri="{FF2B5EF4-FFF2-40B4-BE49-F238E27FC236}">
                <a16:creationId xmlns:a16="http://schemas.microsoft.com/office/drawing/2014/main" id="{0A6AAB0F-2E29-4CBF-8160-A27CD402F1C1}"/>
              </a:ext>
            </a:extLst>
          </p:cNvPr>
          <p:cNvSpPr>
            <a:spLocks noGrp="1"/>
          </p:cNvSpPr>
          <p:nvPr>
            <p:ph type="sldNum" sz="quarter" idx="11"/>
          </p:nvPr>
        </p:nvSpPr>
        <p:spPr>
          <a:xfrm>
            <a:off x="14173202" y="9584667"/>
            <a:ext cx="3657464" cy="333683"/>
          </a:xfrm>
        </p:spPr>
        <p:txBody>
          <a:bodyPr vert="horz" lIns="0" tIns="0" rIns="0" bIns="0" rtlCol="0" anchor="ctr">
            <a:normAutofit/>
          </a:bodyPr>
          <a:lstStyle/>
          <a:p>
            <a:pPr>
              <a:spcAft>
                <a:spcPts val="600"/>
              </a:spcAft>
            </a:pPr>
            <a:fld id="{59395FB3-9C97-154F-86B2-7E381B951268}" type="slidenum">
              <a:rPr lang="en-US" smtClean="0"/>
              <a:pPr>
                <a:spcAft>
                  <a:spcPts val="600"/>
                </a:spcAft>
              </a:pPr>
              <a:t>6</a:t>
            </a:fld>
            <a:endParaRPr lang="en-US"/>
          </a:p>
        </p:txBody>
      </p:sp>
    </p:spTree>
    <p:extLst>
      <p:ext uri="{BB962C8B-B14F-4D97-AF65-F5344CB8AC3E}">
        <p14:creationId xmlns:p14="http://schemas.microsoft.com/office/powerpoint/2010/main" val="2150259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D00F-7370-8A44-8141-9A84D5B534DF}"/>
              </a:ext>
            </a:extLst>
          </p:cNvPr>
          <p:cNvSpPr>
            <a:spLocks noGrp="1"/>
          </p:cNvSpPr>
          <p:nvPr>
            <p:ph type="title"/>
          </p:nvPr>
        </p:nvSpPr>
        <p:spPr/>
        <p:txBody>
          <a:bodyPr/>
          <a:lstStyle/>
          <a:p>
            <a:r>
              <a:rPr lang="en-US" dirty="0"/>
              <a:t>Thank you</a:t>
            </a:r>
          </a:p>
        </p:txBody>
      </p:sp>
      <p:sp>
        <p:nvSpPr>
          <p:cNvPr id="7" name="Text Placeholder 6">
            <a:extLst>
              <a:ext uri="{FF2B5EF4-FFF2-40B4-BE49-F238E27FC236}">
                <a16:creationId xmlns:a16="http://schemas.microsoft.com/office/drawing/2014/main" id="{81BBEFB3-3384-F84F-B6D1-9AA0421F0CCE}"/>
              </a:ext>
            </a:extLst>
          </p:cNvPr>
          <p:cNvSpPr>
            <a:spLocks noGrp="1"/>
          </p:cNvSpPr>
          <p:nvPr>
            <p:ph type="body" sz="quarter" idx="15"/>
          </p:nvPr>
        </p:nvSpPr>
        <p:spPr/>
        <p:txBody>
          <a:bodyPr/>
          <a:lstStyle/>
          <a:p>
            <a:endParaRPr lang="en-US"/>
          </a:p>
        </p:txBody>
      </p:sp>
      <p:sp>
        <p:nvSpPr>
          <p:cNvPr id="8" name="Text Placeholder 7">
            <a:extLst>
              <a:ext uri="{FF2B5EF4-FFF2-40B4-BE49-F238E27FC236}">
                <a16:creationId xmlns:a16="http://schemas.microsoft.com/office/drawing/2014/main" id="{FEE7BF2E-5F9B-C645-A499-8681CD6E1F87}"/>
              </a:ext>
            </a:extLst>
          </p:cNvPr>
          <p:cNvSpPr>
            <a:spLocks noGrp="1"/>
          </p:cNvSpPr>
          <p:nvPr>
            <p:ph type="body" sz="quarter" idx="16"/>
          </p:nvPr>
        </p:nvSpPr>
        <p:spPr/>
        <p:txBody>
          <a:bodyPr/>
          <a:lstStyle/>
          <a:p>
            <a:endParaRPr lang="en-US"/>
          </a:p>
        </p:txBody>
      </p:sp>
      <p:sp>
        <p:nvSpPr>
          <p:cNvPr id="11" name="Text Placeholder 10">
            <a:extLst>
              <a:ext uri="{FF2B5EF4-FFF2-40B4-BE49-F238E27FC236}">
                <a16:creationId xmlns:a16="http://schemas.microsoft.com/office/drawing/2014/main" id="{E4016756-FF2F-2F41-BF1A-68122492FC91}"/>
              </a:ext>
            </a:extLst>
          </p:cNvPr>
          <p:cNvSpPr>
            <a:spLocks noGrp="1"/>
          </p:cNvSpPr>
          <p:nvPr>
            <p:ph type="body" sz="quarter" idx="14"/>
          </p:nvPr>
        </p:nvSpPr>
        <p:spPr/>
        <p:txBody>
          <a:bodyPr/>
          <a:lstStyle/>
          <a:p>
            <a:r>
              <a:rPr lang="en-US" dirty="0"/>
              <a:t>© Copyright IBM Corporation 2024. All rights reserved. The information contained in these materials is provided for informational purposes only and is provided AS IS without warranty of any kind, express or implied. Any statement of direction represents IBM’s current intent, is subject to change or withdrawal, and represent only goals and objectives. IBM, the IBM logo, </a:t>
            </a:r>
            <a:r>
              <a:rPr lang="en-US" dirty="0" err="1"/>
              <a:t>ibm.com</a:t>
            </a:r>
            <a:r>
              <a:rPr lang="en-US" dirty="0"/>
              <a:t> and IBM Automation are trademarks of IBM Corp., registered in many jurisdictions worldwide. Red Hat® and OpenShift® are trademarks or registered trademarks of Red Hat, Inc. or its subsidiaries in the United States and other countries. Other product and service names might be trademarks of IBM or other companies. A current list of IBM trademarks is available at </a:t>
            </a:r>
            <a:r>
              <a:rPr lang="en-US" u="sng" dirty="0">
                <a:hlinkClick r:id="rId3"/>
              </a:rPr>
              <a:t>Copyright and trademark information</a:t>
            </a:r>
            <a:r>
              <a:rPr lang="en-US" dirty="0"/>
              <a:t>.</a:t>
            </a:r>
          </a:p>
        </p:txBody>
      </p:sp>
      <p:sp>
        <p:nvSpPr>
          <p:cNvPr id="9" name="Slide Number Placeholder 2">
            <a:extLst>
              <a:ext uri="{FF2B5EF4-FFF2-40B4-BE49-F238E27FC236}">
                <a16:creationId xmlns:a16="http://schemas.microsoft.com/office/drawing/2014/main" id="{45A1EC40-9818-1345-AEF8-1626DABAC21E}"/>
              </a:ext>
            </a:extLst>
          </p:cNvPr>
          <p:cNvSpPr txBox="1">
            <a:spLocks/>
          </p:cNvSpPr>
          <p:nvPr/>
        </p:nvSpPr>
        <p:spPr>
          <a:xfrm>
            <a:off x="14042378" y="9706545"/>
            <a:ext cx="4114800" cy="547688"/>
          </a:xfrm>
          <a:prstGeom prst="rect">
            <a:avLst/>
          </a:prstGeom>
        </p:spPr>
        <p:txBody>
          <a:bodyPr vert="horz" lIns="137160" tIns="68580" rIns="137160" bIns="68580" rtlCol="0" anchor="ctr"/>
          <a:lstStyle>
            <a:defPPr>
              <a:defRPr lang="en-US"/>
            </a:defPPr>
            <a:lvl1pPr marL="0" algn="ctr" defTabSz="914400" rtl="0" eaLnBrk="1" latinLnBrk="0" hangingPunct="1">
              <a:defRPr sz="1200" b="0" i="0" kern="1200">
                <a:solidFill>
                  <a:schemeClr val="tx1">
                    <a:tint val="75000"/>
                  </a:schemeClr>
                </a:solidFill>
                <a:latin typeface="IBM Plex Sans" panose="020B0503050203000203"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defTabSz="1371006">
              <a:defRPr/>
            </a:pPr>
            <a:fld id="{59395FB3-9C97-154F-86B2-7E381B951268}" type="slidenum">
              <a:rPr lang="en-US">
                <a:solidFill>
                  <a:srgbClr val="000000"/>
                </a:solidFill>
              </a:rPr>
              <a:pPr algn="r" defTabSz="1371006">
                <a:defRPr/>
              </a:pPr>
              <a:t>7</a:t>
            </a:fld>
            <a:endParaRPr lang="en-US" dirty="0">
              <a:solidFill>
                <a:srgbClr val="000000"/>
              </a:solidFill>
            </a:endParaRPr>
          </a:p>
        </p:txBody>
      </p:sp>
    </p:spTree>
    <p:extLst>
      <p:ext uri="{BB962C8B-B14F-4D97-AF65-F5344CB8AC3E}">
        <p14:creationId xmlns:p14="http://schemas.microsoft.com/office/powerpoint/2010/main" val="18022280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DB8D19B-1885-E049-9A53-E7A7F3E8C556}"/>
              </a:ext>
            </a:extLst>
          </p:cNvPr>
          <p:cNvSpPr>
            <a:spLocks noGrp="1"/>
          </p:cNvSpPr>
          <p:nvPr>
            <p:ph type="ftr" sz="quarter" idx="10"/>
          </p:nvPr>
        </p:nvSpPr>
        <p:spPr/>
        <p:txBody>
          <a:bodyPr/>
          <a:lstStyle/>
          <a:p>
            <a:r>
              <a:rPr lang="en-US" dirty="0"/>
              <a:t>IBM Integration / © 2020 IBM Corporation</a:t>
            </a:r>
          </a:p>
        </p:txBody>
      </p:sp>
      <p:sp>
        <p:nvSpPr>
          <p:cNvPr id="4" name="Text Placeholder 3">
            <a:extLst>
              <a:ext uri="{FF2B5EF4-FFF2-40B4-BE49-F238E27FC236}">
                <a16:creationId xmlns:a16="http://schemas.microsoft.com/office/drawing/2014/main" id="{76CF1087-8899-4242-9639-CB2301E77D72}"/>
              </a:ext>
            </a:extLst>
          </p:cNvPr>
          <p:cNvSpPr>
            <a:spLocks noGrp="1"/>
          </p:cNvSpPr>
          <p:nvPr>
            <p:ph type="body" sz="quarter" idx="12"/>
          </p:nvPr>
        </p:nvSpPr>
        <p:spPr/>
        <p:txBody>
          <a:bodyPr/>
          <a:lstStyle/>
          <a:p>
            <a:endParaRPr lang="en-US"/>
          </a:p>
        </p:txBody>
      </p:sp>
      <p:sp>
        <p:nvSpPr>
          <p:cNvPr id="5" name="Title 4">
            <a:extLst>
              <a:ext uri="{FF2B5EF4-FFF2-40B4-BE49-F238E27FC236}">
                <a16:creationId xmlns:a16="http://schemas.microsoft.com/office/drawing/2014/main" id="{9D1E49B0-7AEA-AE47-81E7-BA53A8D7DA5E}"/>
              </a:ext>
            </a:extLst>
          </p:cNvPr>
          <p:cNvSpPr>
            <a:spLocks noGrp="1"/>
          </p:cNvSpPr>
          <p:nvPr>
            <p:ph type="title"/>
          </p:nvPr>
        </p:nvSpPr>
        <p:spPr/>
        <p:txBody>
          <a:bodyPr/>
          <a:lstStyle/>
          <a:p>
            <a:endParaRPr lang="en-US"/>
          </a:p>
        </p:txBody>
      </p:sp>
      <p:sp>
        <p:nvSpPr>
          <p:cNvPr id="6" name="Text Placeholder 5">
            <a:extLst>
              <a:ext uri="{FF2B5EF4-FFF2-40B4-BE49-F238E27FC236}">
                <a16:creationId xmlns:a16="http://schemas.microsoft.com/office/drawing/2014/main" id="{3ACCDAF2-6082-6C4E-8EF5-670C83680D1C}"/>
              </a:ext>
            </a:extLst>
          </p:cNvPr>
          <p:cNvSpPr>
            <a:spLocks noGrp="1"/>
          </p:cNvSpPr>
          <p:nvPr>
            <p:ph type="body" sz="quarter" idx="13"/>
          </p:nvPr>
        </p:nvSpPr>
        <p:spPr/>
        <p:txBody>
          <a:bodyPr/>
          <a:lstStyle/>
          <a:p>
            <a:endParaRPr lang="en-US"/>
          </a:p>
        </p:txBody>
      </p:sp>
      <p:sp>
        <p:nvSpPr>
          <p:cNvPr id="7" name="Slide Number Placeholder 2">
            <a:extLst>
              <a:ext uri="{FF2B5EF4-FFF2-40B4-BE49-F238E27FC236}">
                <a16:creationId xmlns:a16="http://schemas.microsoft.com/office/drawing/2014/main" id="{DA862715-A021-834A-B34A-3410EDF8DCB8}"/>
              </a:ext>
            </a:extLst>
          </p:cNvPr>
          <p:cNvSpPr txBox="1">
            <a:spLocks/>
          </p:cNvSpPr>
          <p:nvPr/>
        </p:nvSpPr>
        <p:spPr>
          <a:xfrm>
            <a:off x="14042378" y="9706545"/>
            <a:ext cx="4114800" cy="547688"/>
          </a:xfrm>
          <a:prstGeom prst="rect">
            <a:avLst/>
          </a:prstGeom>
        </p:spPr>
        <p:txBody>
          <a:bodyPr vert="horz" lIns="137160" tIns="68580" rIns="137160" bIns="68580" rtlCol="0" anchor="ctr"/>
          <a:lstStyle>
            <a:defPPr>
              <a:defRPr lang="en-US"/>
            </a:defPPr>
            <a:lvl1pPr marL="0" algn="ctr" defTabSz="914400" rtl="0" eaLnBrk="1" latinLnBrk="0" hangingPunct="1">
              <a:defRPr sz="1200" b="0" i="0" kern="1200">
                <a:solidFill>
                  <a:schemeClr val="tx1">
                    <a:tint val="75000"/>
                  </a:schemeClr>
                </a:solidFill>
                <a:latin typeface="IBM Plex Sans" panose="020B0503050203000203"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defTabSz="1371006">
              <a:defRPr/>
            </a:pPr>
            <a:fld id="{59395FB3-9C97-154F-86B2-7E381B951268}" type="slidenum">
              <a:rPr lang="en-US">
                <a:solidFill>
                  <a:srgbClr val="000000"/>
                </a:solidFill>
              </a:rPr>
              <a:pPr algn="r" defTabSz="1371006">
                <a:defRPr/>
              </a:pPr>
              <a:t>8</a:t>
            </a:fld>
            <a:endParaRPr lang="en-US" dirty="0">
              <a:solidFill>
                <a:srgbClr val="000000"/>
              </a:solidFill>
            </a:endParaRPr>
          </a:p>
        </p:txBody>
      </p:sp>
    </p:spTree>
    <p:extLst>
      <p:ext uri="{BB962C8B-B14F-4D97-AF65-F5344CB8AC3E}">
        <p14:creationId xmlns:p14="http://schemas.microsoft.com/office/powerpoint/2010/main" val="3552635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5531BF-A95C-D844-B17E-D6616D3B9FE2}"/>
              </a:ext>
            </a:extLst>
          </p:cNvPr>
          <p:cNvSpPr>
            <a:spLocks noGrp="1"/>
          </p:cNvSpPr>
          <p:nvPr>
            <p:ph type="title"/>
          </p:nvPr>
        </p:nvSpPr>
        <p:spPr/>
        <p:txBody>
          <a:bodyPr/>
          <a:lstStyle/>
          <a:p>
            <a:r>
              <a:rPr lang="en-US" dirty="0"/>
              <a:t>Backup Slides</a:t>
            </a:r>
          </a:p>
        </p:txBody>
      </p:sp>
      <p:sp>
        <p:nvSpPr>
          <p:cNvPr id="3" name="Footer Placeholder 2">
            <a:extLst>
              <a:ext uri="{FF2B5EF4-FFF2-40B4-BE49-F238E27FC236}">
                <a16:creationId xmlns:a16="http://schemas.microsoft.com/office/drawing/2014/main" id="{BDE034A2-8193-504F-A1FE-95AB1399F726}"/>
              </a:ext>
            </a:extLst>
          </p:cNvPr>
          <p:cNvSpPr>
            <a:spLocks noGrp="1"/>
          </p:cNvSpPr>
          <p:nvPr>
            <p:ph type="ftr" sz="quarter" idx="10"/>
          </p:nvPr>
        </p:nvSpPr>
        <p:spPr/>
        <p:txBody>
          <a:bodyPr/>
          <a:lstStyle/>
          <a:p>
            <a:r>
              <a:rPr lang="en-US"/>
              <a:t>IBM Integration / © 2020 IBM Corporation</a:t>
            </a:r>
            <a:endParaRPr lang="en-US" dirty="0"/>
          </a:p>
        </p:txBody>
      </p:sp>
      <p:sp>
        <p:nvSpPr>
          <p:cNvPr id="4" name="Slide Number Placeholder 3">
            <a:extLst>
              <a:ext uri="{FF2B5EF4-FFF2-40B4-BE49-F238E27FC236}">
                <a16:creationId xmlns:a16="http://schemas.microsoft.com/office/drawing/2014/main" id="{5696A124-26BE-8844-9D97-CD5EE5874F9F}"/>
              </a:ext>
            </a:extLst>
          </p:cNvPr>
          <p:cNvSpPr>
            <a:spLocks noGrp="1"/>
          </p:cNvSpPr>
          <p:nvPr>
            <p:ph type="sldNum" sz="quarter" idx="11"/>
          </p:nvPr>
        </p:nvSpPr>
        <p:spPr/>
        <p:txBody>
          <a:bodyPr/>
          <a:lstStyle/>
          <a:p>
            <a:fld id="{59395FB3-9C97-154F-86B2-7E381B951268}" type="slidenum">
              <a:rPr lang="en-US" smtClean="0"/>
              <a:pPr/>
              <a:t>9</a:t>
            </a:fld>
            <a:endParaRPr lang="en-US" dirty="0"/>
          </a:p>
        </p:txBody>
      </p:sp>
      <p:sp>
        <p:nvSpPr>
          <p:cNvPr id="5" name="Text Placeholder 4">
            <a:extLst>
              <a:ext uri="{FF2B5EF4-FFF2-40B4-BE49-F238E27FC236}">
                <a16:creationId xmlns:a16="http://schemas.microsoft.com/office/drawing/2014/main" id="{C1A0CFE8-AFDF-A44D-A151-23B584037C26}"/>
              </a:ext>
            </a:extLst>
          </p:cNvPr>
          <p:cNvSpPr>
            <a:spLocks noGrp="1"/>
          </p:cNvSpPr>
          <p:nvPr>
            <p:ph type="body" sz="quarter" idx="12"/>
          </p:nvPr>
        </p:nvSpPr>
        <p:spPr/>
        <p:txBody>
          <a:bodyPr/>
          <a:lstStyle/>
          <a:p>
            <a:endParaRPr lang="en-US"/>
          </a:p>
        </p:txBody>
      </p:sp>
      <p:sp>
        <p:nvSpPr>
          <p:cNvPr id="6" name="Text Placeholder 5">
            <a:extLst>
              <a:ext uri="{FF2B5EF4-FFF2-40B4-BE49-F238E27FC236}">
                <a16:creationId xmlns:a16="http://schemas.microsoft.com/office/drawing/2014/main" id="{CEC539A3-B7A5-2A4A-AB0E-A8415B086BE9}"/>
              </a:ext>
            </a:extLst>
          </p:cNvPr>
          <p:cNvSpPr>
            <a:spLocks noGrp="1"/>
          </p:cNvSpPr>
          <p:nvPr>
            <p:ph type="body" sz="quarter" idx="13"/>
          </p:nvPr>
        </p:nvSpPr>
        <p:spPr/>
        <p:txBody>
          <a:bodyPr/>
          <a:lstStyle/>
          <a:p>
            <a:endParaRPr lang="en-US"/>
          </a:p>
        </p:txBody>
      </p:sp>
      <p:sp>
        <p:nvSpPr>
          <p:cNvPr id="7" name="Text Placeholder 6">
            <a:extLst>
              <a:ext uri="{FF2B5EF4-FFF2-40B4-BE49-F238E27FC236}">
                <a16:creationId xmlns:a16="http://schemas.microsoft.com/office/drawing/2014/main" id="{99FA36F7-6900-5947-AAB7-40426A268DED}"/>
              </a:ext>
            </a:extLst>
          </p:cNvPr>
          <p:cNvSpPr>
            <a:spLocks noGrp="1"/>
          </p:cNvSpPr>
          <p:nvPr>
            <p:ph type="body" sz="quarter" idx="14"/>
          </p:nvPr>
        </p:nvSpPr>
        <p:spPr/>
        <p:txBody>
          <a:bodyPr/>
          <a:lstStyle/>
          <a:p>
            <a:endParaRPr lang="en-US"/>
          </a:p>
        </p:txBody>
      </p:sp>
      <p:sp>
        <p:nvSpPr>
          <p:cNvPr id="8" name="Text Placeholder 7">
            <a:extLst>
              <a:ext uri="{FF2B5EF4-FFF2-40B4-BE49-F238E27FC236}">
                <a16:creationId xmlns:a16="http://schemas.microsoft.com/office/drawing/2014/main" id="{8ECEA727-4BF1-5540-8D45-DCF844E56F49}"/>
              </a:ext>
            </a:extLst>
          </p:cNvPr>
          <p:cNvSpPr>
            <a:spLocks noGrp="1"/>
          </p:cNvSpPr>
          <p:nvPr>
            <p:ph type="body" sz="quarter" idx="15"/>
          </p:nvPr>
        </p:nvSpPr>
        <p:spPr/>
        <p:txBody>
          <a:bodyPr/>
          <a:lstStyle/>
          <a:p>
            <a:endParaRPr lang="en-US"/>
          </a:p>
        </p:txBody>
      </p:sp>
    </p:spTree>
    <p:extLst>
      <p:ext uri="{BB962C8B-B14F-4D97-AF65-F5344CB8AC3E}">
        <p14:creationId xmlns:p14="http://schemas.microsoft.com/office/powerpoint/2010/main" val="1630007328"/>
      </p:ext>
    </p:extLst>
  </p:cSld>
  <p:clrMapOvr>
    <a:masterClrMapping/>
  </p:clrMapOvr>
</p:sld>
</file>

<file path=ppt/theme/theme1.xml><?xml version="1.0" encoding="utf-8"?>
<a:theme xmlns:a="http://schemas.openxmlformats.org/drawingml/2006/main" name="IBM 2019 Master template (blue background)">
  <a:themeElements>
    <a:clrScheme name="Custom 4">
      <a:dk1>
        <a:srgbClr val="FFFFFF"/>
      </a:dk1>
      <a:lt1>
        <a:srgbClr val="000000"/>
      </a:lt1>
      <a:dk2>
        <a:srgbClr val="565656"/>
      </a:dk2>
      <a:lt2>
        <a:srgbClr val="F3F3F3"/>
      </a:lt2>
      <a:accent1>
        <a:srgbClr val="6F6F6F"/>
      </a:accent1>
      <a:accent2>
        <a:srgbClr val="0062FF"/>
      </a:accent2>
      <a:accent3>
        <a:srgbClr val="D12765"/>
      </a:accent3>
      <a:accent4>
        <a:srgbClr val="8A3FFC"/>
      </a:accent4>
      <a:accent5>
        <a:srgbClr val="007D79"/>
      </a:accent5>
      <a:accent6>
        <a:srgbClr val="697077"/>
      </a:accent6>
      <a:hlink>
        <a:srgbClr val="FEFFFF"/>
      </a:hlink>
      <a:folHlink>
        <a:srgbClr val="F3F3F3"/>
      </a:folHlink>
    </a:clrScheme>
    <a:fontScheme name="IBM Plex">
      <a:majorFont>
        <a:latin typeface="IBM Plex Sans Bold"/>
        <a:ea typeface=""/>
        <a:cs typeface=""/>
      </a:majorFont>
      <a:minorFont>
        <a:latin typeface="IBM Plex Sans Regul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1400" b="0" i="0" u="none" strike="noStrike" cap="none" normalizeH="0" baseline="0" dirty="0" smtClean="0">
            <a:ln>
              <a:noFill/>
            </a:ln>
            <a:solidFill>
              <a:schemeClr val="tx1"/>
            </a:solidFill>
            <a:effectLst/>
            <a:latin typeface="IBM Plex Sans" panose="020B0503050203000203" pitchFamily="34"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defRPr sz="1400" dirty="0" smtClean="0">
            <a:solidFill>
              <a:schemeClr val="bg1"/>
            </a:solidFill>
            <a:latin typeface="IBM Plex Sans" charset="0"/>
            <a:ea typeface="IBM Plex Sans" charset="0"/>
            <a:cs typeface="IBM Plex Sans" charset="0"/>
          </a:defRPr>
        </a:defPPr>
      </a:lstStyle>
    </a:txDef>
  </a:objectDefaults>
  <a:extraClrSchemeLst/>
  <a:custClrLst>
    <a:custClr name="Magenta 100">
      <a:srgbClr val="2A0A16"/>
    </a:custClr>
    <a:custClr name="Magenta 90">
      <a:srgbClr val="57002B"/>
    </a:custClr>
    <a:custClr name="Magenta 80">
      <a:srgbClr val="760A3A"/>
    </a:custClr>
    <a:custClr name="Magenta 70">
      <a:srgbClr val="A11950"/>
    </a:custClr>
    <a:custClr name="Magenta 60">
      <a:srgbClr val="D12765"/>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C98"/>
    </a:custClr>
    <a:custClr name="Teal 40">
      <a:srgbClr val="00BAB6"/>
    </a:custClr>
    <a:custClr name="Teal 30">
      <a:srgbClr val="20D5D2"/>
    </a:custClr>
    <a:custClr name="Teal 20">
      <a:srgbClr val="92EEEE"/>
    </a:custClr>
    <a:custClr name="Teal 10">
      <a:srgbClr val="DBFBFB"/>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IBM_Master_Presentation_2019_V01_Automation_Variant" id="{C6CD72B4-DBA7-8443-8A9D-DCD5B6F9784D}" vid="{A5170B8D-7883-7941-A2A0-7FE0E95AC6E8}"/>
    </a:ext>
  </a:extLst>
</a:theme>
</file>

<file path=ppt/theme/theme2.xml><?xml version="1.0" encoding="utf-8"?>
<a:theme xmlns:a="http://schemas.openxmlformats.org/drawingml/2006/main" name="IBM 2019 Master template (light gray background)">
  <a:themeElements>
    <a:clrScheme name="Custom 5">
      <a:dk1>
        <a:srgbClr val="FFFFFF"/>
      </a:dk1>
      <a:lt1>
        <a:srgbClr val="000000"/>
      </a:lt1>
      <a:dk2>
        <a:srgbClr val="565656"/>
      </a:dk2>
      <a:lt2>
        <a:srgbClr val="F3F3F3"/>
      </a:lt2>
      <a:accent1>
        <a:srgbClr val="6F6F6F"/>
      </a:accent1>
      <a:accent2>
        <a:srgbClr val="0062FF"/>
      </a:accent2>
      <a:accent3>
        <a:srgbClr val="D12765"/>
      </a:accent3>
      <a:accent4>
        <a:srgbClr val="8A3FFC"/>
      </a:accent4>
      <a:accent5>
        <a:srgbClr val="007D79"/>
      </a:accent5>
      <a:accent6>
        <a:srgbClr val="697077"/>
      </a:accent6>
      <a:hlink>
        <a:srgbClr val="0062FF"/>
      </a:hlink>
      <a:folHlink>
        <a:srgbClr val="6EA6FF"/>
      </a:folHlink>
    </a:clrScheme>
    <a:fontScheme name="IBM Plex">
      <a:majorFont>
        <a:latin typeface="IBM Plex Sans Bold"/>
        <a:ea typeface=""/>
        <a:cs typeface=""/>
      </a:majorFont>
      <a:minorFont>
        <a:latin typeface="IBM Plex Sans Regul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w="19050">
          <a:solidFill>
            <a:schemeClr val="accent2"/>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1400" b="0" i="0" u="none" strike="noStrike" cap="none" normalizeH="0" baseline="0" dirty="0" smtClean="0">
            <a:ln>
              <a:noFill/>
            </a:ln>
            <a:solidFill>
              <a:schemeClr val="bg1"/>
            </a:solidFill>
            <a:effectLst/>
            <a:latin typeface="IBM Plex Sans" panose="020B0503050203000203" pitchFamily="34"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defRPr sz="1400" dirty="0" smtClean="0">
            <a:solidFill>
              <a:schemeClr val="tx1"/>
            </a:solidFill>
            <a:latin typeface="IBM Plex Sans" charset="0"/>
            <a:ea typeface="IBM Plex Sans" charset="0"/>
            <a:cs typeface="IBM Plex Sans" charset="0"/>
          </a:defRPr>
        </a:defPPr>
      </a:lstStyle>
    </a:txDef>
  </a:objectDefaults>
  <a:extraClrSchemeLst/>
  <a:custClrLst>
    <a:custClr name="Magenta 100">
      <a:srgbClr val="2A0A16"/>
    </a:custClr>
    <a:custClr name="Magenta 90">
      <a:srgbClr val="57002B"/>
    </a:custClr>
    <a:custClr name="Magenta 80">
      <a:srgbClr val="760A3A"/>
    </a:custClr>
    <a:custClr name="Magenta 70">
      <a:srgbClr val="A11950"/>
    </a:custClr>
    <a:custClr name="Magenta 60">
      <a:srgbClr val="D12765"/>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C98"/>
    </a:custClr>
    <a:custClr name="Teal 40">
      <a:srgbClr val="00BAB6"/>
    </a:custClr>
    <a:custClr name="Teal 30">
      <a:srgbClr val="20D5D2"/>
    </a:custClr>
    <a:custClr name="Teal 20">
      <a:srgbClr val="92EEEE"/>
    </a:custClr>
    <a:custClr name="Teal 10">
      <a:srgbClr val="DBFBFB"/>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IBM_Master_Presentation_2019_V01_Automation_Variant" id="{C6CD72B4-DBA7-8443-8A9D-DCD5B6F9784D}" vid="{22EC34FB-84FB-D540-8595-459689ED34B4}"/>
    </a:ext>
  </a:extLst>
</a:theme>
</file>

<file path=ppt/theme/theme3.xml><?xml version="1.0" encoding="utf-8"?>
<a:theme xmlns:a="http://schemas.openxmlformats.org/drawingml/2006/main" name="IBM 2019 Master template (white background)">
  <a:themeElements>
    <a:clrScheme name="Custom 1">
      <a:dk1>
        <a:srgbClr val="FFFFFF"/>
      </a:dk1>
      <a:lt1>
        <a:srgbClr val="000000"/>
      </a:lt1>
      <a:dk2>
        <a:srgbClr val="565656"/>
      </a:dk2>
      <a:lt2>
        <a:srgbClr val="F3F3F3"/>
      </a:lt2>
      <a:accent1>
        <a:srgbClr val="6F6F6F"/>
      </a:accent1>
      <a:accent2>
        <a:srgbClr val="0062FF"/>
      </a:accent2>
      <a:accent3>
        <a:srgbClr val="D12765"/>
      </a:accent3>
      <a:accent4>
        <a:srgbClr val="8A3FFC"/>
      </a:accent4>
      <a:accent5>
        <a:srgbClr val="007D79"/>
      </a:accent5>
      <a:accent6>
        <a:srgbClr val="697077"/>
      </a:accent6>
      <a:hlink>
        <a:srgbClr val="0062FF"/>
      </a:hlink>
      <a:folHlink>
        <a:srgbClr val="6EA6FF"/>
      </a:folHlink>
    </a:clrScheme>
    <a:fontScheme name="IBM Plex">
      <a:majorFont>
        <a:latin typeface="IBM Plex Sans Bold"/>
        <a:ea typeface=""/>
        <a:cs typeface=""/>
      </a:majorFont>
      <a:minorFont>
        <a:latin typeface="IBM Plex Sans Regul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w="19050">
          <a:solidFill>
            <a:schemeClr val="accent2"/>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1400" b="0" i="0" u="none" strike="noStrike" cap="none" normalizeH="0" baseline="0" dirty="0" smtClean="0">
            <a:ln>
              <a:noFill/>
            </a:ln>
            <a:solidFill>
              <a:schemeClr val="bg1"/>
            </a:solidFill>
            <a:effectLst/>
            <a:latin typeface="IBM Plex Sans" panose="020B0503050203000203" pitchFamily="34"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defRPr sz="1400" dirty="0" smtClean="0">
            <a:solidFill>
              <a:schemeClr val="tx1"/>
            </a:solidFill>
            <a:latin typeface="IBM Plex Sans" charset="0"/>
            <a:ea typeface="IBM Plex Sans" charset="0"/>
            <a:cs typeface="IBM Plex Sans" charset="0"/>
          </a:defRPr>
        </a:defPPr>
      </a:lstStyle>
    </a:txDef>
  </a:objectDefaults>
  <a:extraClrSchemeLst/>
  <a:custClrLst>
    <a:custClr name="Magenta 100">
      <a:srgbClr val="2A0A16"/>
    </a:custClr>
    <a:custClr name="Magenta 90">
      <a:srgbClr val="57002B"/>
    </a:custClr>
    <a:custClr name="Magenta 80">
      <a:srgbClr val="760A3A"/>
    </a:custClr>
    <a:custClr name="Magenta 70">
      <a:srgbClr val="A11950"/>
    </a:custClr>
    <a:custClr name="Magenta 60">
      <a:srgbClr val="D12765"/>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C98"/>
    </a:custClr>
    <a:custClr name="Teal 40">
      <a:srgbClr val="00BAB6"/>
    </a:custClr>
    <a:custClr name="Teal 30">
      <a:srgbClr val="20D5D2"/>
    </a:custClr>
    <a:custClr name="Teal 20">
      <a:srgbClr val="92EEEE"/>
    </a:custClr>
    <a:custClr name="Teal 10">
      <a:srgbClr val="DBFBFB"/>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IBM_Master_Presentation_2019_V01_Automation_Variant" id="{C6CD72B4-DBA7-8443-8A9D-DCD5B6F9784D}" vid="{B1C1061C-6717-A04E-92D5-24E1A2267C8E}"/>
    </a:ext>
  </a:extLst>
</a:theme>
</file>

<file path=ppt/theme/theme4.xml><?xml version="1.0" encoding="utf-8"?>
<a:theme xmlns:a="http://schemas.openxmlformats.org/drawingml/2006/main" name="blk_background_2017">
  <a:themeElements>
    <a:clrScheme name="Custom 49">
      <a:dk1>
        <a:srgbClr val="000000"/>
      </a:dk1>
      <a:lt1>
        <a:srgbClr val="000000"/>
      </a:lt1>
      <a:dk2>
        <a:srgbClr val="EAEAEA"/>
      </a:dk2>
      <a:lt2>
        <a:srgbClr val="FFFFFF"/>
      </a:lt2>
      <a:accent1>
        <a:srgbClr val="8F8B8B"/>
      </a:accent1>
      <a:accent2>
        <a:srgbClr val="0F6FFF"/>
      </a:accent2>
      <a:accent3>
        <a:srgbClr val="20D5D2"/>
      </a:accent3>
      <a:accent4>
        <a:srgbClr val="8F8B8B"/>
      </a:accent4>
      <a:accent5>
        <a:srgbClr val="6E177D"/>
      </a:accent5>
      <a:accent6>
        <a:srgbClr val="DB2663"/>
      </a:accent6>
      <a:hlink>
        <a:srgbClr val="0F6F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5" id="{7AA350A9-E4F0-B143-BE0A-5D8607329B0F}" vid="{DA3884FF-7C8B-9444-9808-C126ACB120B0}"/>
    </a:ext>
  </a:extLst>
</a:theme>
</file>

<file path=ppt/theme/theme5.xml><?xml version="1.0" encoding="utf-8"?>
<a:theme xmlns:a="http://schemas.openxmlformats.org/drawingml/2006/main" name="2_blk_background_2017">
  <a:themeElements>
    <a:clrScheme name="Custom 15">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F6F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HCIS Messaging 3 Chapters 050119 for CL" id="{7172772B-7FAD-1F40-82AB-4367521A43BF}" vid="{FC8DB560-27CE-7944-8CB9-DDADCBD8955A}"/>
    </a:ext>
  </a:extLst>
</a:theme>
</file>

<file path=ppt/theme/theme6.xml><?xml version="1.0" encoding="utf-8"?>
<a:theme xmlns:a="http://schemas.openxmlformats.org/drawingml/2006/main" name="IBM 2019 Master template (black background)">
  <a:themeElements>
    <a:clrScheme name="Custom 3">
      <a:dk1>
        <a:srgbClr val="FFFFFF"/>
      </a:dk1>
      <a:lt1>
        <a:srgbClr val="000000"/>
      </a:lt1>
      <a:dk2>
        <a:srgbClr val="565656"/>
      </a:dk2>
      <a:lt2>
        <a:srgbClr val="F3F3F3"/>
      </a:lt2>
      <a:accent1>
        <a:srgbClr val="6F6F6F"/>
      </a:accent1>
      <a:accent2>
        <a:srgbClr val="0062FF"/>
      </a:accent2>
      <a:accent3>
        <a:srgbClr val="D12765"/>
      </a:accent3>
      <a:accent4>
        <a:srgbClr val="8A3FFC"/>
      </a:accent4>
      <a:accent5>
        <a:srgbClr val="007D79"/>
      </a:accent5>
      <a:accent6>
        <a:srgbClr val="697077"/>
      </a:accent6>
      <a:hlink>
        <a:srgbClr val="408BFC"/>
      </a:hlink>
      <a:folHlink>
        <a:srgbClr val="6EA6FF"/>
      </a:folHlink>
    </a:clrScheme>
    <a:fontScheme name="IBM Plex">
      <a:majorFont>
        <a:latin typeface="IBM Plex Sans Bold"/>
        <a:ea typeface=""/>
        <a:cs typeface=""/>
      </a:majorFont>
      <a:minorFont>
        <a:latin typeface="IBM Plex Sans Regul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685983" rtl="0" eaLnBrk="1" fontAlgn="auto" latinLnBrk="0" hangingPunct="1">
          <a:lnSpc>
            <a:spcPct val="100000"/>
          </a:lnSpc>
          <a:spcBef>
            <a:spcPts val="0"/>
          </a:spcBef>
          <a:spcAft>
            <a:spcPts val="0"/>
          </a:spcAft>
          <a:buClrTx/>
          <a:buSzTx/>
          <a:buFontTx/>
          <a:buNone/>
          <a:tabLst/>
          <a:defRPr kumimoji="0" sz="1400" b="0" i="0" u="none" strike="noStrike" kern="1200" cap="none" spc="0" normalizeH="0" baseline="0" noProof="0" dirty="0" smtClean="0">
            <a:ln>
              <a:noFill/>
            </a:ln>
            <a:solidFill>
              <a:schemeClr val="tx1"/>
            </a:solidFill>
            <a:effectLst/>
            <a:uLnTx/>
            <a:uFillTx/>
            <a:latin typeface="IBM Plex Sans" charset="0"/>
            <a:ea typeface="IBM Plex Sans" charset="0"/>
            <a:cs typeface="IBM Plex Sans"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defRPr sz="1400" dirty="0" smtClean="0">
            <a:solidFill>
              <a:schemeClr val="bg1"/>
            </a:solidFill>
            <a:latin typeface="IBM Plex Sans" charset="0"/>
            <a:ea typeface="IBM Plex Sans" charset="0"/>
            <a:cs typeface="IBM Plex Sans" charset="0"/>
          </a:defRPr>
        </a:defPPr>
      </a:lstStyle>
    </a:txDef>
  </a:objectDefaults>
  <a:extraClrSchemeLst/>
  <a:custClrLst>
    <a:custClr name="Magenta 100">
      <a:srgbClr val="2A0A16"/>
    </a:custClr>
    <a:custClr name="Magenta 90">
      <a:srgbClr val="57002B"/>
    </a:custClr>
    <a:custClr name="Magenta 80">
      <a:srgbClr val="760A3A"/>
    </a:custClr>
    <a:custClr name="Magenta 70">
      <a:srgbClr val="A11950"/>
    </a:custClr>
    <a:custClr name="Magenta 60">
      <a:srgbClr val="D12765"/>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C98"/>
    </a:custClr>
    <a:custClr name="Teal 40">
      <a:srgbClr val="00BAB6"/>
    </a:custClr>
    <a:custClr name="Teal 30">
      <a:srgbClr val="20D5D2"/>
    </a:custClr>
    <a:custClr name="Teal 20">
      <a:srgbClr val="92EEEE"/>
    </a:custClr>
    <a:custClr name="Teal 10">
      <a:srgbClr val="DBFBFB"/>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Presentation9" id="{7369C1D0-34C4-2344-A6ED-8FC2AAF5DA30}" vid="{D3855C13-010C-FE46-957C-FDC776750092}"/>
    </a:ext>
  </a:extLst>
</a:theme>
</file>

<file path=ppt/theme/theme7.xml><?xml version="1.0" encoding="utf-8"?>
<a:theme xmlns:a="http://schemas.openxmlformats.org/drawingml/2006/main" name="IBM BxD 2018 black background">
  <a:themeElements>
    <a:clrScheme name="Custom 53">
      <a:dk1>
        <a:srgbClr val="FFFFFF"/>
      </a:dk1>
      <a:lt1>
        <a:srgbClr val="000000"/>
      </a:lt1>
      <a:dk2>
        <a:srgbClr val="565656"/>
      </a:dk2>
      <a:lt2>
        <a:srgbClr val="F3F3F3"/>
      </a:lt2>
      <a:accent1>
        <a:srgbClr val="757575"/>
      </a:accent1>
      <a:accent2>
        <a:srgbClr val="0F6DFF"/>
      </a:accent2>
      <a:accent3>
        <a:srgbClr val="D6316C"/>
      </a:accent3>
      <a:accent4>
        <a:srgbClr val="914BFA"/>
      </a:accent4>
      <a:accent5>
        <a:srgbClr val="008280"/>
      </a:accent5>
      <a:accent6>
        <a:srgbClr val="6E757D"/>
      </a:accent6>
      <a:hlink>
        <a:srgbClr val="0E6FFF"/>
      </a:hlink>
      <a:folHlink>
        <a:srgbClr val="6BA5FF"/>
      </a:folHlink>
    </a:clrScheme>
    <a:fontScheme name="IBM Plex">
      <a:majorFont>
        <a:latin typeface="IBM Plex Sans Bold"/>
        <a:ea typeface=""/>
        <a:cs typeface=""/>
      </a:majorFont>
      <a:minorFont>
        <a:latin typeface="IBM Plex Sans Regul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2000" b="0" i="0" u="none" strike="noStrike" cap="none" normalizeH="0" baseline="0" dirty="0" smtClean="0">
            <a:ln>
              <a:noFill/>
            </a:ln>
            <a:solidFill>
              <a:srgbClr val="191919"/>
            </a:solidFill>
            <a:effectLst/>
            <a:latin typeface="HelvNeue Light for IBM" pitchFamily="34"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defRPr sz="1400" dirty="0" smtClean="0">
            <a:solidFill>
              <a:schemeClr val="bg1"/>
            </a:solidFill>
            <a:latin typeface="IBM Plex Sans" charset="0"/>
            <a:ea typeface="IBM Plex Sans" charset="0"/>
            <a:cs typeface="IBM Plex Sans" charset="0"/>
          </a:defRPr>
        </a:defPPr>
      </a:lstStyle>
    </a:txDef>
  </a:objectDefaults>
  <a:extraClrSchemeLst/>
  <a:custClrLst>
    <a:custClr name="Magenta 100">
      <a:srgbClr val="2A0A16"/>
    </a:custClr>
    <a:custClr name="Magenta 90">
      <a:srgbClr val="57002B"/>
    </a:custClr>
    <a:custClr name="Magenta 80">
      <a:srgbClr val="760A3A"/>
    </a:custClr>
    <a:custClr name="Magenta 70">
      <a:srgbClr val="A11950"/>
    </a:custClr>
    <a:custClr name="Magenta 60">
      <a:srgbClr val="D12765"/>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C98"/>
    </a:custClr>
    <a:custClr name="Teal 40">
      <a:srgbClr val="00BAB6"/>
    </a:custClr>
    <a:custClr name="Teal 30">
      <a:srgbClr val="20D5D2"/>
    </a:custClr>
    <a:custClr name="Teal 20">
      <a:srgbClr val="92EEEE"/>
    </a:custClr>
    <a:custClr name="Teal 10">
      <a:srgbClr val="DBFBFB"/>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IBM_Master_Presentation_1124_V01_Plex.pptx" id="{80B8559C-7CF0-5B40-975D-B007EC7BCB16}" vid="{15B3B518-7CF1-234E-B76B-F16347DE476D}"/>
    </a:ext>
  </a:extLst>
</a:theme>
</file>

<file path=ppt/theme/theme8.xml><?xml version="1.0" encoding="utf-8"?>
<a:theme xmlns:a="http://schemas.openxmlformats.org/drawingml/2006/main" name="IBM BxD 2018 black background">
  <a:themeElements>
    <a:clrScheme name="Custom 53">
      <a:dk1>
        <a:srgbClr val="FFFFFF"/>
      </a:dk1>
      <a:lt1>
        <a:srgbClr val="000000"/>
      </a:lt1>
      <a:dk2>
        <a:srgbClr val="565656"/>
      </a:dk2>
      <a:lt2>
        <a:srgbClr val="F3F3F3"/>
      </a:lt2>
      <a:accent1>
        <a:srgbClr val="757575"/>
      </a:accent1>
      <a:accent2>
        <a:srgbClr val="0F6DFF"/>
      </a:accent2>
      <a:accent3>
        <a:srgbClr val="D6316C"/>
      </a:accent3>
      <a:accent4>
        <a:srgbClr val="914BFA"/>
      </a:accent4>
      <a:accent5>
        <a:srgbClr val="008280"/>
      </a:accent5>
      <a:accent6>
        <a:srgbClr val="6E757D"/>
      </a:accent6>
      <a:hlink>
        <a:srgbClr val="0E6FFF"/>
      </a:hlink>
      <a:folHlink>
        <a:srgbClr val="6BA5FF"/>
      </a:folHlink>
    </a:clrScheme>
    <a:fontScheme name="IBM Plex">
      <a:majorFont>
        <a:latin typeface="IBM Plex Sans Bold"/>
        <a:ea typeface=""/>
        <a:cs typeface=""/>
      </a:majorFont>
      <a:minorFont>
        <a:latin typeface="IBM Plex Sans Regul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2000" b="0" i="0" u="none" strike="noStrike" cap="none" normalizeH="0" baseline="0" dirty="0" smtClean="0">
            <a:ln>
              <a:noFill/>
            </a:ln>
            <a:solidFill>
              <a:srgbClr val="191919"/>
            </a:solidFill>
            <a:effectLst/>
            <a:latin typeface="HelvNeue Light for IBM" pitchFamily="34"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defRPr sz="1400" dirty="0" smtClean="0">
            <a:solidFill>
              <a:schemeClr val="bg1"/>
            </a:solidFill>
            <a:latin typeface="IBM Plex Sans" charset="0"/>
            <a:ea typeface="IBM Plex Sans" charset="0"/>
            <a:cs typeface="IBM Plex Sans" charset="0"/>
          </a:defRPr>
        </a:defPPr>
      </a:lstStyle>
    </a:txDef>
  </a:objectDefaults>
  <a:extraClrSchemeLst/>
  <a:custClrLst>
    <a:custClr name="Magenta 100">
      <a:srgbClr val="2A0A16"/>
    </a:custClr>
    <a:custClr name="Magenta 90">
      <a:srgbClr val="57002B"/>
    </a:custClr>
    <a:custClr name="Magenta 80">
      <a:srgbClr val="760A3A"/>
    </a:custClr>
    <a:custClr name="Magenta 70">
      <a:srgbClr val="A11950"/>
    </a:custClr>
    <a:custClr name="Magenta 60">
      <a:srgbClr val="D12765"/>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C98"/>
    </a:custClr>
    <a:custClr name="Teal 40">
      <a:srgbClr val="00BAB6"/>
    </a:custClr>
    <a:custClr name="Teal 30">
      <a:srgbClr val="20D5D2"/>
    </a:custClr>
    <a:custClr name="Teal 20">
      <a:srgbClr val="92EEEE"/>
    </a:custClr>
    <a:custClr name="Teal 10">
      <a:srgbClr val="DBFBFB"/>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IBM_Master_Presentation_1124_V01_Plex.pptx" id="{80B8559C-7CF0-5B40-975D-B007EC7BCB16}" vid="{15B3B518-7CF1-234E-B76B-F16347DE476D}"/>
    </a:ext>
  </a:extLst>
</a:theme>
</file>

<file path=docProps/app.xml><?xml version="1.0" encoding="utf-8"?>
<Properties xmlns="http://schemas.openxmlformats.org/officeDocument/2006/extended-properties" xmlns:vt="http://schemas.openxmlformats.org/officeDocument/2006/docPropsVTypes">
  <TotalTime>40318</TotalTime>
  <Words>1254</Words>
  <Application>Microsoft Macintosh PowerPoint</Application>
  <PresentationFormat>Custom</PresentationFormat>
  <Paragraphs>124</Paragraphs>
  <Slides>10</Slides>
  <Notes>8</Notes>
  <HiddenSlides>0</HiddenSlides>
  <MMClips>0</MMClips>
  <ScaleCrop>false</ScaleCrop>
  <HeadingPairs>
    <vt:vector size="6" baseType="variant">
      <vt:variant>
        <vt:lpstr>Fonts Used</vt:lpstr>
      </vt:variant>
      <vt:variant>
        <vt:i4>14</vt:i4>
      </vt:variant>
      <vt:variant>
        <vt:lpstr>Theme</vt:lpstr>
      </vt:variant>
      <vt:variant>
        <vt:i4>6</vt:i4>
      </vt:variant>
      <vt:variant>
        <vt:lpstr>Slide Titles</vt:lpstr>
      </vt:variant>
      <vt:variant>
        <vt:i4>10</vt:i4>
      </vt:variant>
    </vt:vector>
  </HeadingPairs>
  <TitlesOfParts>
    <vt:vector size="30" baseType="lpstr">
      <vt:lpstr>.AppleSystemUIFont</vt:lpstr>
      <vt:lpstr>Arial</vt:lpstr>
      <vt:lpstr>Calibri</vt:lpstr>
      <vt:lpstr>HelvNeue Light for IBM</vt:lpstr>
      <vt:lpstr>IBM Plex Mono SemiBold</vt:lpstr>
      <vt:lpstr>IBM Plex Sans</vt:lpstr>
      <vt:lpstr>IBM Plex Sans ExtraLight</vt:lpstr>
      <vt:lpstr>IBM Plex Sans Light</vt:lpstr>
      <vt:lpstr>IBM Plex Sans SemiBold</vt:lpstr>
      <vt:lpstr>IBM Plex Sans VF</vt:lpstr>
      <vt:lpstr>Monaco</vt:lpstr>
      <vt:lpstr>Open Sans</vt:lpstr>
      <vt:lpstr>System Font Regular</vt:lpstr>
      <vt:lpstr>Wingdings</vt:lpstr>
      <vt:lpstr>IBM 2019 Master template (blue background)</vt:lpstr>
      <vt:lpstr>IBM 2019 Master template (light gray background)</vt:lpstr>
      <vt:lpstr>IBM 2019 Master template (white background)</vt:lpstr>
      <vt:lpstr>blk_background_2017</vt:lpstr>
      <vt:lpstr>2_blk_background_2017</vt:lpstr>
      <vt:lpstr>IBM 2019 Master template (black background)</vt:lpstr>
      <vt:lpstr>PowerPoint Presentation</vt:lpstr>
      <vt:lpstr>Simplify MQ Deployment  </vt:lpstr>
      <vt:lpstr>Horizontally scaling IBM MQ with Uniform Clusters </vt:lpstr>
      <vt:lpstr>Demonstration Agenda</vt:lpstr>
      <vt:lpstr>Demonstration</vt:lpstr>
      <vt:lpstr>Demonstration Summary</vt:lpstr>
      <vt:lpstr>Thank you</vt:lpstr>
      <vt:lpstr>PowerPoint Presentation</vt:lpstr>
      <vt:lpstr>Backup Slides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Melissa Mattey</dc:creator>
  <cp:lastModifiedBy>Rafael de Oliveira Osorio</cp:lastModifiedBy>
  <cp:revision>609</cp:revision>
  <cp:lastPrinted>2020-05-20T21:29:14Z</cp:lastPrinted>
  <dcterms:created xsi:type="dcterms:W3CDTF">2020-04-13T04:05:19Z</dcterms:created>
  <dcterms:modified xsi:type="dcterms:W3CDTF">2024-02-21T01:51:36Z</dcterms:modified>
</cp:coreProperties>
</file>